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9" r:id="rId3"/>
    <p:sldId id="302" r:id="rId4"/>
    <p:sldId id="303" r:id="rId5"/>
    <p:sldId id="304" r:id="rId6"/>
    <p:sldId id="290" r:id="rId7"/>
    <p:sldId id="300" r:id="rId8"/>
    <p:sldId id="305" r:id="rId9"/>
    <p:sldId id="306" r:id="rId10"/>
    <p:sldId id="307" r:id="rId11"/>
    <p:sldId id="299" r:id="rId12"/>
    <p:sldId id="310" r:id="rId13"/>
    <p:sldId id="308" r:id="rId14"/>
    <p:sldId id="309" r:id="rId15"/>
  </p:sldIdLst>
  <p:sldSz cx="12192000" cy="6858000"/>
  <p:notesSz cx="6858000" cy="9144000"/>
  <p:defaultTextStyle>
    <a:defPPr>
      <a:defRPr lang="en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005FB0"/>
    <a:srgbClr val="3D3D3D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skpk.ee" TargetMode="Externa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hyperlink" Target="https://skpk.ee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vaslaid liht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72DE4-44C4-310C-5FBC-C4887325C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C5620-6BA3-AB7F-9683-D2B4889C7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10271"/>
            <a:ext cx="9144000" cy="1192794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EE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5C7C726-7D57-B1B7-FF07-5E13720DF9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8168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49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piltid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6032-1E79-6966-053B-C1FEF2B9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FB959B26-8668-37FC-DBC1-A8460975711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1186004"/>
            <a:ext cx="10515600" cy="3493946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EE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0B43B5DA-611C-F02A-3D1E-86743B6E73E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8200" y="4815582"/>
            <a:ext cx="1751013" cy="1067994"/>
          </a:xfrm>
          <a:custGeom>
            <a:avLst/>
            <a:gdLst>
              <a:gd name="connsiteX0" fmla="*/ 0 w 1751013"/>
              <a:gd name="connsiteY0" fmla="*/ 0 h 1067994"/>
              <a:gd name="connsiteX1" fmla="*/ 1573035 w 1751013"/>
              <a:gd name="connsiteY1" fmla="*/ 0 h 1067994"/>
              <a:gd name="connsiteX2" fmla="*/ 1751013 w 1751013"/>
              <a:gd name="connsiteY2" fmla="*/ 177978 h 1067994"/>
              <a:gd name="connsiteX3" fmla="*/ 1751013 w 1751013"/>
              <a:gd name="connsiteY3" fmla="*/ 1067994 h 1067994"/>
              <a:gd name="connsiteX4" fmla="*/ 0 w 1751013"/>
              <a:gd name="connsiteY4" fmla="*/ 1067994 h 106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013" h="1067994">
                <a:moveTo>
                  <a:pt x="0" y="0"/>
                </a:moveTo>
                <a:lnTo>
                  <a:pt x="1573035" y="0"/>
                </a:lnTo>
                <a:lnTo>
                  <a:pt x="1751013" y="177978"/>
                </a:lnTo>
                <a:lnTo>
                  <a:pt x="1751013" y="1067994"/>
                </a:lnTo>
                <a:lnTo>
                  <a:pt x="0" y="10679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6500C327-C957-56D0-21F9-461CB2E46E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29347" y="4815582"/>
            <a:ext cx="1751013" cy="1067994"/>
          </a:xfrm>
          <a:custGeom>
            <a:avLst/>
            <a:gdLst>
              <a:gd name="connsiteX0" fmla="*/ 0 w 1751013"/>
              <a:gd name="connsiteY0" fmla="*/ 0 h 1067994"/>
              <a:gd name="connsiteX1" fmla="*/ 1573035 w 1751013"/>
              <a:gd name="connsiteY1" fmla="*/ 0 h 1067994"/>
              <a:gd name="connsiteX2" fmla="*/ 1751013 w 1751013"/>
              <a:gd name="connsiteY2" fmla="*/ 177978 h 1067994"/>
              <a:gd name="connsiteX3" fmla="*/ 1751013 w 1751013"/>
              <a:gd name="connsiteY3" fmla="*/ 1067994 h 1067994"/>
              <a:gd name="connsiteX4" fmla="*/ 0 w 1751013"/>
              <a:gd name="connsiteY4" fmla="*/ 1067994 h 106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013" h="1067994">
                <a:moveTo>
                  <a:pt x="0" y="0"/>
                </a:moveTo>
                <a:lnTo>
                  <a:pt x="1573035" y="0"/>
                </a:lnTo>
                <a:lnTo>
                  <a:pt x="1751013" y="177978"/>
                </a:lnTo>
                <a:lnTo>
                  <a:pt x="1751013" y="1067994"/>
                </a:lnTo>
                <a:lnTo>
                  <a:pt x="0" y="10679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542E802-B6B7-5D77-6178-2607A6DDF7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220494" y="4815582"/>
            <a:ext cx="1751013" cy="1067994"/>
          </a:xfrm>
          <a:custGeom>
            <a:avLst/>
            <a:gdLst>
              <a:gd name="connsiteX0" fmla="*/ 0 w 1751013"/>
              <a:gd name="connsiteY0" fmla="*/ 0 h 1067994"/>
              <a:gd name="connsiteX1" fmla="*/ 1573035 w 1751013"/>
              <a:gd name="connsiteY1" fmla="*/ 0 h 1067994"/>
              <a:gd name="connsiteX2" fmla="*/ 1751013 w 1751013"/>
              <a:gd name="connsiteY2" fmla="*/ 177978 h 1067994"/>
              <a:gd name="connsiteX3" fmla="*/ 1751013 w 1751013"/>
              <a:gd name="connsiteY3" fmla="*/ 1067994 h 1067994"/>
              <a:gd name="connsiteX4" fmla="*/ 0 w 1751013"/>
              <a:gd name="connsiteY4" fmla="*/ 1067994 h 106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013" h="1067994">
                <a:moveTo>
                  <a:pt x="0" y="0"/>
                </a:moveTo>
                <a:lnTo>
                  <a:pt x="1573035" y="0"/>
                </a:lnTo>
                <a:lnTo>
                  <a:pt x="1751013" y="177978"/>
                </a:lnTo>
                <a:lnTo>
                  <a:pt x="1751013" y="1067994"/>
                </a:lnTo>
                <a:lnTo>
                  <a:pt x="0" y="10679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10896C41-666E-EFD1-DC2D-C1A82760B7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411641" y="4815582"/>
            <a:ext cx="1751013" cy="1067994"/>
          </a:xfrm>
          <a:custGeom>
            <a:avLst/>
            <a:gdLst>
              <a:gd name="connsiteX0" fmla="*/ 0 w 1751013"/>
              <a:gd name="connsiteY0" fmla="*/ 0 h 1067994"/>
              <a:gd name="connsiteX1" fmla="*/ 1573035 w 1751013"/>
              <a:gd name="connsiteY1" fmla="*/ 0 h 1067994"/>
              <a:gd name="connsiteX2" fmla="*/ 1751013 w 1751013"/>
              <a:gd name="connsiteY2" fmla="*/ 177978 h 1067994"/>
              <a:gd name="connsiteX3" fmla="*/ 1751013 w 1751013"/>
              <a:gd name="connsiteY3" fmla="*/ 1067994 h 1067994"/>
              <a:gd name="connsiteX4" fmla="*/ 0 w 1751013"/>
              <a:gd name="connsiteY4" fmla="*/ 1067994 h 106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013" h="1067994">
                <a:moveTo>
                  <a:pt x="0" y="0"/>
                </a:moveTo>
                <a:lnTo>
                  <a:pt x="1573035" y="0"/>
                </a:lnTo>
                <a:lnTo>
                  <a:pt x="1751013" y="177978"/>
                </a:lnTo>
                <a:lnTo>
                  <a:pt x="1751013" y="1067994"/>
                </a:lnTo>
                <a:lnTo>
                  <a:pt x="0" y="10679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163AFEE-EA7A-FB1F-E0A7-E919E6298B1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602787" y="4815582"/>
            <a:ext cx="1751013" cy="1067994"/>
          </a:xfrm>
          <a:custGeom>
            <a:avLst/>
            <a:gdLst>
              <a:gd name="connsiteX0" fmla="*/ 0 w 1751013"/>
              <a:gd name="connsiteY0" fmla="*/ 0 h 1067994"/>
              <a:gd name="connsiteX1" fmla="*/ 1573035 w 1751013"/>
              <a:gd name="connsiteY1" fmla="*/ 0 h 1067994"/>
              <a:gd name="connsiteX2" fmla="*/ 1751013 w 1751013"/>
              <a:gd name="connsiteY2" fmla="*/ 177978 h 1067994"/>
              <a:gd name="connsiteX3" fmla="*/ 1751013 w 1751013"/>
              <a:gd name="connsiteY3" fmla="*/ 1067994 h 1067994"/>
              <a:gd name="connsiteX4" fmla="*/ 0 w 1751013"/>
              <a:gd name="connsiteY4" fmla="*/ 1067994 h 1067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1013" h="1067994">
                <a:moveTo>
                  <a:pt x="0" y="0"/>
                </a:moveTo>
                <a:lnTo>
                  <a:pt x="1573035" y="0"/>
                </a:lnTo>
                <a:lnTo>
                  <a:pt x="1751013" y="177978"/>
                </a:lnTo>
                <a:lnTo>
                  <a:pt x="1751013" y="1067994"/>
                </a:lnTo>
                <a:lnTo>
                  <a:pt x="0" y="1067994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CF1C9D2-2862-D155-68F8-EC981B9A7E18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A68BEC8-EA8C-A5C6-7151-7CC49F08E1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1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did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6032-1E79-6966-053B-C1FEF2B95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14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850AC104-8E81-AF8F-903F-A4D9DBA168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349536"/>
            <a:ext cx="2357438" cy="1221590"/>
          </a:xfrm>
          <a:custGeom>
            <a:avLst/>
            <a:gdLst>
              <a:gd name="connsiteX0" fmla="*/ 0 w 2357438"/>
              <a:gd name="connsiteY0" fmla="*/ 0 h 1221590"/>
              <a:gd name="connsiteX1" fmla="*/ 2154594 w 2357438"/>
              <a:gd name="connsiteY1" fmla="*/ 0 h 1221590"/>
              <a:gd name="connsiteX2" fmla="*/ 2357438 w 2357438"/>
              <a:gd name="connsiteY2" fmla="*/ 202844 h 1221590"/>
              <a:gd name="connsiteX3" fmla="*/ 2357438 w 2357438"/>
              <a:gd name="connsiteY3" fmla="*/ 1221590 h 1221590"/>
              <a:gd name="connsiteX4" fmla="*/ 0 w 2357438"/>
              <a:gd name="connsiteY4" fmla="*/ 1221590 h 122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38" h="1221590">
                <a:moveTo>
                  <a:pt x="0" y="0"/>
                </a:moveTo>
                <a:lnTo>
                  <a:pt x="2154594" y="0"/>
                </a:lnTo>
                <a:lnTo>
                  <a:pt x="2357438" y="202844"/>
                </a:lnTo>
                <a:lnTo>
                  <a:pt x="2357438" y="1221590"/>
                </a:lnTo>
                <a:lnTo>
                  <a:pt x="0" y="1221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BCFAA8B-4814-5088-6E4C-265B2FF5F9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1905" y="2675873"/>
            <a:ext cx="2357438" cy="7048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D3D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EBB0A2F4-AB3B-C897-FAC9-0E8E4FA15AB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57588" y="1349536"/>
            <a:ext cx="2357438" cy="1221590"/>
          </a:xfrm>
          <a:custGeom>
            <a:avLst/>
            <a:gdLst>
              <a:gd name="connsiteX0" fmla="*/ 0 w 2357438"/>
              <a:gd name="connsiteY0" fmla="*/ 0 h 1221590"/>
              <a:gd name="connsiteX1" fmla="*/ 2154594 w 2357438"/>
              <a:gd name="connsiteY1" fmla="*/ 0 h 1221590"/>
              <a:gd name="connsiteX2" fmla="*/ 2357438 w 2357438"/>
              <a:gd name="connsiteY2" fmla="*/ 202844 h 1221590"/>
              <a:gd name="connsiteX3" fmla="*/ 2357438 w 2357438"/>
              <a:gd name="connsiteY3" fmla="*/ 1221590 h 1221590"/>
              <a:gd name="connsiteX4" fmla="*/ 0 w 2357438"/>
              <a:gd name="connsiteY4" fmla="*/ 1221590 h 122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38" h="1221590">
                <a:moveTo>
                  <a:pt x="0" y="0"/>
                </a:moveTo>
                <a:lnTo>
                  <a:pt x="2154594" y="0"/>
                </a:lnTo>
                <a:lnTo>
                  <a:pt x="2357438" y="202844"/>
                </a:lnTo>
                <a:lnTo>
                  <a:pt x="2357438" y="1221590"/>
                </a:lnTo>
                <a:lnTo>
                  <a:pt x="0" y="1221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00CF12D3-711C-F171-5CE5-CD7A1F60C4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53391" y="2675873"/>
            <a:ext cx="2357438" cy="7048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D3D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9CEB5FB6-1879-6280-1B00-A033CC68F10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6976" y="1349536"/>
            <a:ext cx="2357438" cy="1221590"/>
          </a:xfrm>
          <a:custGeom>
            <a:avLst/>
            <a:gdLst>
              <a:gd name="connsiteX0" fmla="*/ 0 w 2357438"/>
              <a:gd name="connsiteY0" fmla="*/ 0 h 1221590"/>
              <a:gd name="connsiteX1" fmla="*/ 2154594 w 2357438"/>
              <a:gd name="connsiteY1" fmla="*/ 0 h 1221590"/>
              <a:gd name="connsiteX2" fmla="*/ 2357438 w 2357438"/>
              <a:gd name="connsiteY2" fmla="*/ 202844 h 1221590"/>
              <a:gd name="connsiteX3" fmla="*/ 2357438 w 2357438"/>
              <a:gd name="connsiteY3" fmla="*/ 1221590 h 1221590"/>
              <a:gd name="connsiteX4" fmla="*/ 0 w 2357438"/>
              <a:gd name="connsiteY4" fmla="*/ 1221590 h 122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38" h="1221590">
                <a:moveTo>
                  <a:pt x="0" y="0"/>
                </a:moveTo>
                <a:lnTo>
                  <a:pt x="2154594" y="0"/>
                </a:lnTo>
                <a:lnTo>
                  <a:pt x="2357438" y="202844"/>
                </a:lnTo>
                <a:lnTo>
                  <a:pt x="2357438" y="1221590"/>
                </a:lnTo>
                <a:lnTo>
                  <a:pt x="0" y="1221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80E2C1DF-ABDF-C001-297A-D0849880F9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74877" y="2675873"/>
            <a:ext cx="2357438" cy="7048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D3D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3DACA7D-B153-2C51-20BA-AF4331C97D5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996364" y="1349536"/>
            <a:ext cx="2357438" cy="1221590"/>
          </a:xfrm>
          <a:custGeom>
            <a:avLst/>
            <a:gdLst>
              <a:gd name="connsiteX0" fmla="*/ 0 w 2357438"/>
              <a:gd name="connsiteY0" fmla="*/ 0 h 1221590"/>
              <a:gd name="connsiteX1" fmla="*/ 2154594 w 2357438"/>
              <a:gd name="connsiteY1" fmla="*/ 0 h 1221590"/>
              <a:gd name="connsiteX2" fmla="*/ 2357438 w 2357438"/>
              <a:gd name="connsiteY2" fmla="*/ 202844 h 1221590"/>
              <a:gd name="connsiteX3" fmla="*/ 2357438 w 2357438"/>
              <a:gd name="connsiteY3" fmla="*/ 1221590 h 1221590"/>
              <a:gd name="connsiteX4" fmla="*/ 0 w 2357438"/>
              <a:gd name="connsiteY4" fmla="*/ 1221590 h 122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38" h="1221590">
                <a:moveTo>
                  <a:pt x="0" y="0"/>
                </a:moveTo>
                <a:lnTo>
                  <a:pt x="2154594" y="0"/>
                </a:lnTo>
                <a:lnTo>
                  <a:pt x="2357438" y="202844"/>
                </a:lnTo>
                <a:lnTo>
                  <a:pt x="2357438" y="1221590"/>
                </a:lnTo>
                <a:lnTo>
                  <a:pt x="0" y="1221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31" name="Text Placeholder 24">
            <a:extLst>
              <a:ext uri="{FF2B5EF4-FFF2-40B4-BE49-F238E27FC236}">
                <a16:creationId xmlns:a16="http://schemas.microsoft.com/office/drawing/2014/main" id="{3EFA9764-3B91-342D-D1DD-6AB9633C37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96364" y="2675873"/>
            <a:ext cx="2357438" cy="7048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D3D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E8F724EC-5740-CD87-42A2-3C3145C69B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38200" y="3693638"/>
            <a:ext cx="2357438" cy="1221590"/>
          </a:xfrm>
          <a:custGeom>
            <a:avLst/>
            <a:gdLst>
              <a:gd name="connsiteX0" fmla="*/ 0 w 2357438"/>
              <a:gd name="connsiteY0" fmla="*/ 0 h 1221590"/>
              <a:gd name="connsiteX1" fmla="*/ 2154594 w 2357438"/>
              <a:gd name="connsiteY1" fmla="*/ 0 h 1221590"/>
              <a:gd name="connsiteX2" fmla="*/ 2357438 w 2357438"/>
              <a:gd name="connsiteY2" fmla="*/ 202844 h 1221590"/>
              <a:gd name="connsiteX3" fmla="*/ 2357438 w 2357438"/>
              <a:gd name="connsiteY3" fmla="*/ 1221590 h 1221590"/>
              <a:gd name="connsiteX4" fmla="*/ 0 w 2357438"/>
              <a:gd name="connsiteY4" fmla="*/ 1221590 h 122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38" h="1221590">
                <a:moveTo>
                  <a:pt x="0" y="0"/>
                </a:moveTo>
                <a:lnTo>
                  <a:pt x="2154594" y="0"/>
                </a:lnTo>
                <a:lnTo>
                  <a:pt x="2357438" y="202844"/>
                </a:lnTo>
                <a:lnTo>
                  <a:pt x="2357438" y="1221590"/>
                </a:lnTo>
                <a:lnTo>
                  <a:pt x="0" y="1221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33" name="Text Placeholder 24">
            <a:extLst>
              <a:ext uri="{FF2B5EF4-FFF2-40B4-BE49-F238E27FC236}">
                <a16:creationId xmlns:a16="http://schemas.microsoft.com/office/drawing/2014/main" id="{24BF33A2-4CCF-4168-6DCA-C2733616EBC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1905" y="5019975"/>
            <a:ext cx="2357438" cy="7048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D3D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EA90B859-1BB7-0745-4B02-2E44B66AF6F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557588" y="3693638"/>
            <a:ext cx="2357438" cy="1221590"/>
          </a:xfrm>
          <a:custGeom>
            <a:avLst/>
            <a:gdLst>
              <a:gd name="connsiteX0" fmla="*/ 0 w 2357438"/>
              <a:gd name="connsiteY0" fmla="*/ 0 h 1221590"/>
              <a:gd name="connsiteX1" fmla="*/ 2154594 w 2357438"/>
              <a:gd name="connsiteY1" fmla="*/ 0 h 1221590"/>
              <a:gd name="connsiteX2" fmla="*/ 2357438 w 2357438"/>
              <a:gd name="connsiteY2" fmla="*/ 202844 h 1221590"/>
              <a:gd name="connsiteX3" fmla="*/ 2357438 w 2357438"/>
              <a:gd name="connsiteY3" fmla="*/ 1221590 h 1221590"/>
              <a:gd name="connsiteX4" fmla="*/ 0 w 2357438"/>
              <a:gd name="connsiteY4" fmla="*/ 1221590 h 122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38" h="1221590">
                <a:moveTo>
                  <a:pt x="0" y="0"/>
                </a:moveTo>
                <a:lnTo>
                  <a:pt x="2154594" y="0"/>
                </a:lnTo>
                <a:lnTo>
                  <a:pt x="2357438" y="202844"/>
                </a:lnTo>
                <a:lnTo>
                  <a:pt x="2357438" y="1221590"/>
                </a:lnTo>
                <a:lnTo>
                  <a:pt x="0" y="1221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35" name="Text Placeholder 24">
            <a:extLst>
              <a:ext uri="{FF2B5EF4-FFF2-40B4-BE49-F238E27FC236}">
                <a16:creationId xmlns:a16="http://schemas.microsoft.com/office/drawing/2014/main" id="{C7B1AC4F-6364-638A-45C2-24F1830D523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553391" y="5019975"/>
            <a:ext cx="2357438" cy="7048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D3D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4134FA41-DAD5-E4B2-629A-9947DD844EB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76976" y="3693638"/>
            <a:ext cx="2357438" cy="1221590"/>
          </a:xfrm>
          <a:custGeom>
            <a:avLst/>
            <a:gdLst>
              <a:gd name="connsiteX0" fmla="*/ 0 w 2357438"/>
              <a:gd name="connsiteY0" fmla="*/ 0 h 1221590"/>
              <a:gd name="connsiteX1" fmla="*/ 2154594 w 2357438"/>
              <a:gd name="connsiteY1" fmla="*/ 0 h 1221590"/>
              <a:gd name="connsiteX2" fmla="*/ 2357438 w 2357438"/>
              <a:gd name="connsiteY2" fmla="*/ 202844 h 1221590"/>
              <a:gd name="connsiteX3" fmla="*/ 2357438 w 2357438"/>
              <a:gd name="connsiteY3" fmla="*/ 1221590 h 1221590"/>
              <a:gd name="connsiteX4" fmla="*/ 0 w 2357438"/>
              <a:gd name="connsiteY4" fmla="*/ 1221590 h 122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38" h="1221590">
                <a:moveTo>
                  <a:pt x="0" y="0"/>
                </a:moveTo>
                <a:lnTo>
                  <a:pt x="2154594" y="0"/>
                </a:lnTo>
                <a:lnTo>
                  <a:pt x="2357438" y="202844"/>
                </a:lnTo>
                <a:lnTo>
                  <a:pt x="2357438" y="1221590"/>
                </a:lnTo>
                <a:lnTo>
                  <a:pt x="0" y="1221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E621CF9D-8E96-D6B7-3400-63F964D0BC8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74877" y="5019975"/>
            <a:ext cx="2357438" cy="7048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D3D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6E22D4D7-13E5-5917-27D1-3A7408B6800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96364" y="3693638"/>
            <a:ext cx="2357438" cy="1221590"/>
          </a:xfrm>
          <a:custGeom>
            <a:avLst/>
            <a:gdLst>
              <a:gd name="connsiteX0" fmla="*/ 0 w 2357438"/>
              <a:gd name="connsiteY0" fmla="*/ 0 h 1221590"/>
              <a:gd name="connsiteX1" fmla="*/ 2154594 w 2357438"/>
              <a:gd name="connsiteY1" fmla="*/ 0 h 1221590"/>
              <a:gd name="connsiteX2" fmla="*/ 2357438 w 2357438"/>
              <a:gd name="connsiteY2" fmla="*/ 202844 h 1221590"/>
              <a:gd name="connsiteX3" fmla="*/ 2357438 w 2357438"/>
              <a:gd name="connsiteY3" fmla="*/ 1221590 h 1221590"/>
              <a:gd name="connsiteX4" fmla="*/ 0 w 2357438"/>
              <a:gd name="connsiteY4" fmla="*/ 1221590 h 1221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57438" h="1221590">
                <a:moveTo>
                  <a:pt x="0" y="0"/>
                </a:moveTo>
                <a:lnTo>
                  <a:pt x="2154594" y="0"/>
                </a:lnTo>
                <a:lnTo>
                  <a:pt x="2357438" y="202844"/>
                </a:lnTo>
                <a:lnTo>
                  <a:pt x="2357438" y="1221590"/>
                </a:lnTo>
                <a:lnTo>
                  <a:pt x="0" y="122159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6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39" name="Text Placeholder 24">
            <a:extLst>
              <a:ext uri="{FF2B5EF4-FFF2-40B4-BE49-F238E27FC236}">
                <a16:creationId xmlns:a16="http://schemas.microsoft.com/office/drawing/2014/main" id="{465908FF-98D6-AEB4-C4EE-9CE2D136F0A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996364" y="5019975"/>
            <a:ext cx="2357438" cy="70485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3D3D3D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7DAFD0E-E389-BA13-57CF-ED661B24B246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FC1579C-0FEF-76B0-10CA-3ACCFF8322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15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erii ja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401C056A-FF66-432C-42C4-9F3B600EC2D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699" y="426393"/>
            <a:ext cx="2474913" cy="1259532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05FB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61556786-D2F7-3152-E7C8-5CCA0B5DB67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9699" y="3183321"/>
            <a:ext cx="2474913" cy="25193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112D0C57-E34D-EB86-AA69-AD1DE34485A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476154" y="3183320"/>
            <a:ext cx="2474913" cy="25193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119E2320-D0DD-5A16-3B14-112A8425536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474258" y="426393"/>
            <a:ext cx="2474913" cy="25193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A3A4C10E-B439-855E-951C-63C6D9DB94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8817" y="426393"/>
            <a:ext cx="2474913" cy="251936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30" name="Picture Placeholder 29">
            <a:extLst>
              <a:ext uri="{FF2B5EF4-FFF2-40B4-BE49-F238E27FC236}">
                <a16:creationId xmlns:a16="http://schemas.microsoft.com/office/drawing/2014/main" id="{6E5E9ADE-04FA-5457-4EF5-0F810BF1F52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81481" y="426394"/>
            <a:ext cx="2525158" cy="5275907"/>
          </a:xfrm>
          <a:custGeom>
            <a:avLst/>
            <a:gdLst>
              <a:gd name="connsiteX0" fmla="*/ 0 w 2525158"/>
              <a:gd name="connsiteY0" fmla="*/ 0 h 5275907"/>
              <a:gd name="connsiteX1" fmla="*/ 1680089 w 2525158"/>
              <a:gd name="connsiteY1" fmla="*/ 0 h 5275907"/>
              <a:gd name="connsiteX2" fmla="*/ 2525158 w 2525158"/>
              <a:gd name="connsiteY2" fmla="*/ 845069 h 5275907"/>
              <a:gd name="connsiteX3" fmla="*/ 2525158 w 2525158"/>
              <a:gd name="connsiteY3" fmla="*/ 5275907 h 5275907"/>
              <a:gd name="connsiteX4" fmla="*/ 0 w 2525158"/>
              <a:gd name="connsiteY4" fmla="*/ 5275907 h 52759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5158" h="5275907">
                <a:moveTo>
                  <a:pt x="0" y="0"/>
                </a:moveTo>
                <a:lnTo>
                  <a:pt x="1680089" y="0"/>
                </a:lnTo>
                <a:lnTo>
                  <a:pt x="2525158" y="845069"/>
                </a:lnTo>
                <a:lnTo>
                  <a:pt x="2525158" y="5275907"/>
                </a:lnTo>
                <a:lnTo>
                  <a:pt x="0" y="52759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/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DF4A807-95F5-5190-37CA-B7D3E2929C68}"/>
              </a:ext>
            </a:extLst>
          </p:cNvPr>
          <p:cNvCxnSpPr>
            <a:cxnSpLocks/>
          </p:cNvCxnSpPr>
          <p:nvPr userDrawn="1"/>
        </p:nvCxnSpPr>
        <p:spPr>
          <a:xfrm>
            <a:off x="816605" y="1716577"/>
            <a:ext cx="897308" cy="0"/>
          </a:xfrm>
          <a:prstGeom prst="line">
            <a:avLst/>
          </a:prstGeom>
          <a:ln w="19050">
            <a:solidFill>
              <a:srgbClr val="FCD30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C3B9CA91-0A00-4350-A083-BC6DB935F9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698" y="1801812"/>
            <a:ext cx="2474913" cy="114394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rgbClr val="005FB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C882EDC-76E2-456A-F0C9-64060A9F3F7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29338" y="3182937"/>
            <a:ext cx="2474912" cy="2519363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BC3FAD7-544A-9C63-A29B-33B0AC63088B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22C8541-6F34-32E3-0533-1914B81745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471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76F6DA77-8742-A3B2-0D6D-8A919FA55B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9700" y="426393"/>
            <a:ext cx="6169576" cy="687180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005FB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C7AF38-E876-C187-C2EA-C1582D674F87}"/>
              </a:ext>
            </a:extLst>
          </p:cNvPr>
          <p:cNvCxnSpPr>
            <a:cxnSpLocks/>
          </p:cNvCxnSpPr>
          <p:nvPr userDrawn="1"/>
        </p:nvCxnSpPr>
        <p:spPr>
          <a:xfrm>
            <a:off x="816605" y="1113573"/>
            <a:ext cx="897308" cy="0"/>
          </a:xfrm>
          <a:prstGeom prst="line">
            <a:avLst/>
          </a:prstGeom>
          <a:ln w="19050">
            <a:solidFill>
              <a:srgbClr val="FCD30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6" name="Text Placeholder 25">
            <a:extLst>
              <a:ext uri="{FF2B5EF4-FFF2-40B4-BE49-F238E27FC236}">
                <a16:creationId xmlns:a16="http://schemas.microsoft.com/office/drawing/2014/main" id="{F51F526E-A06E-74E2-72BB-C9177FA40DB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19699" y="1258604"/>
            <a:ext cx="6169576" cy="36196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005FB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3F3EB7A5-DB83-5AA4-2F00-2C7EFE0EE3AC}"/>
              </a:ext>
            </a:extLst>
          </p:cNvPr>
          <p:cNvSpPr/>
          <p:nvPr userDrawn="1"/>
        </p:nvSpPr>
        <p:spPr>
          <a:xfrm>
            <a:off x="6096001" y="1928388"/>
            <a:ext cx="5284206" cy="3892990"/>
          </a:xfrm>
          <a:prstGeom prst="snip1Rect">
            <a:avLst/>
          </a:prstGeom>
          <a:solidFill>
            <a:srgbClr val="005F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0D184-D7F9-1CD2-5ACC-3FC1E773A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8372" y="2362954"/>
            <a:ext cx="4517679" cy="3236442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F746898-8D4C-B4A5-1BCF-075746FAC7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5975" y="1928372"/>
            <a:ext cx="5280025" cy="38929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11" name="Rectangle: Single Corner Snipped 16">
            <a:extLst>
              <a:ext uri="{FF2B5EF4-FFF2-40B4-BE49-F238E27FC236}">
                <a16:creationId xmlns:a16="http://schemas.microsoft.com/office/drawing/2014/main" id="{537D6106-AE28-D0FB-7DDD-C90F1E51E69F}"/>
              </a:ext>
            </a:extLst>
          </p:cNvPr>
          <p:cNvSpPr/>
          <p:nvPr userDrawn="1"/>
        </p:nvSpPr>
        <p:spPr>
          <a:xfrm rot="16200000" flipH="1">
            <a:off x="8760390" y="-999245"/>
            <a:ext cx="1183679" cy="4055954"/>
          </a:xfrm>
          <a:prstGeom prst="snip1Rect">
            <a:avLst>
              <a:gd name="adj" fmla="val 39875"/>
            </a:avLst>
          </a:prstGeom>
          <a:noFill/>
          <a:ln w="19050">
            <a:solidFill>
              <a:srgbClr val="005FB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2" name="Text Placeholder 23">
            <a:extLst>
              <a:ext uri="{FF2B5EF4-FFF2-40B4-BE49-F238E27FC236}">
                <a16:creationId xmlns:a16="http://schemas.microsoft.com/office/drawing/2014/main" id="{17422DEE-5AC9-77D2-596D-B76FCAB5D3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58820" y="553142"/>
            <a:ext cx="3331674" cy="868252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rgbClr val="005FB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BC7E6A1-2E42-959F-8233-3C11D2508E96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ED45FBB-A630-1BBC-B53A-9F1B59BBC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sinis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ingle Corner of Rectangle 1">
            <a:extLst>
              <a:ext uri="{FF2B5EF4-FFF2-40B4-BE49-F238E27FC236}">
                <a16:creationId xmlns:a16="http://schemas.microsoft.com/office/drawing/2014/main" id="{E31DD76A-05C0-25F0-196F-41F4741DA3BD}"/>
              </a:ext>
            </a:extLst>
          </p:cNvPr>
          <p:cNvSpPr/>
          <p:nvPr userDrawn="1"/>
        </p:nvSpPr>
        <p:spPr>
          <a:xfrm>
            <a:off x="824817" y="436892"/>
            <a:ext cx="5051835" cy="5384486"/>
          </a:xfrm>
          <a:prstGeom prst="snip1Rect">
            <a:avLst/>
          </a:prstGeom>
          <a:solidFill>
            <a:srgbClr val="005FB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FB30B5E-2672-48B8-B9EA-C1C05BFB7B26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1194318" y="1036622"/>
            <a:ext cx="4148179" cy="191185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76F6DA77-8742-A3B2-0D6D-8A919FA55B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73775" y="426392"/>
            <a:ext cx="5234760" cy="1285539"/>
          </a:xfr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005FB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C7AF38-E876-C187-C2EA-C1582D674F87}"/>
              </a:ext>
            </a:extLst>
          </p:cNvPr>
          <p:cNvCxnSpPr>
            <a:cxnSpLocks/>
          </p:cNvCxnSpPr>
          <p:nvPr userDrawn="1"/>
        </p:nvCxnSpPr>
        <p:spPr>
          <a:xfrm>
            <a:off x="6073775" y="1724492"/>
            <a:ext cx="897308" cy="0"/>
          </a:xfrm>
          <a:prstGeom prst="line">
            <a:avLst/>
          </a:prstGeom>
          <a:ln w="19050">
            <a:solidFill>
              <a:srgbClr val="FCD30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F746898-8D4C-B4A5-1BCF-075746FAC78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73776" y="1928372"/>
            <a:ext cx="5234760" cy="38929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A211605-5BFF-BE23-D653-12BCC7F9FE6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194318" y="3322622"/>
            <a:ext cx="4148179" cy="1911851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8858FF69-55A6-5917-D251-23775C2CA242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42449E-154A-296B-CD21-1B0D8189EC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5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ikoonid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rtical Text Placeholder 11">
            <a:extLst>
              <a:ext uri="{FF2B5EF4-FFF2-40B4-BE49-F238E27FC236}">
                <a16:creationId xmlns:a16="http://schemas.microsoft.com/office/drawing/2014/main" id="{155BFEC0-67BA-69A8-AC24-415B47C00EF6}"/>
              </a:ext>
            </a:extLst>
          </p:cNvPr>
          <p:cNvSpPr>
            <a:spLocks noGrp="1"/>
          </p:cNvSpPr>
          <p:nvPr>
            <p:ph type="body" orient="vert" sz="quarter" idx="20"/>
          </p:nvPr>
        </p:nvSpPr>
        <p:spPr>
          <a:xfrm>
            <a:off x="838200" y="1995237"/>
            <a:ext cx="365125" cy="1482725"/>
          </a:xfrm>
        </p:spPr>
        <p:txBody>
          <a:bodyPr vert="eaVert">
            <a:noAutofit/>
          </a:bodyPr>
          <a:lstStyle>
            <a:lvl1pPr marL="0" indent="0" algn="ctr">
              <a:buNone/>
              <a:defRPr sz="1400">
                <a:solidFill>
                  <a:srgbClr val="005FB0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A211605-5BFF-BE23-D653-12BCC7F9FE6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003569" y="1995278"/>
            <a:ext cx="2794108" cy="148328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76F6DA77-8742-A3B2-0D6D-8A919FA55B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26393"/>
            <a:ext cx="10470335" cy="86564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rgbClr val="005FB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C7AF38-E876-C187-C2EA-C1582D674F8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92033"/>
            <a:ext cx="897308" cy="0"/>
          </a:xfrm>
          <a:prstGeom prst="line">
            <a:avLst/>
          </a:prstGeom>
          <a:ln w="19050">
            <a:solidFill>
              <a:srgbClr val="FCD30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7" name="Rectangle: Single Corner Snipped 39">
            <a:extLst>
              <a:ext uri="{FF2B5EF4-FFF2-40B4-BE49-F238E27FC236}">
                <a16:creationId xmlns:a16="http://schemas.microsoft.com/office/drawing/2014/main" id="{0C298CD9-1091-449E-6C10-F9BCEA34603F}"/>
              </a:ext>
            </a:extLst>
          </p:cNvPr>
          <p:cNvSpPr/>
          <p:nvPr userDrawn="1"/>
        </p:nvSpPr>
        <p:spPr>
          <a:xfrm>
            <a:off x="1291138" y="1995278"/>
            <a:ext cx="1585340" cy="1483289"/>
          </a:xfrm>
          <a:prstGeom prst="snip1Rect">
            <a:avLst>
              <a:gd name="adj" fmla="val 34524"/>
            </a:avLst>
          </a:prstGeom>
          <a:solidFill>
            <a:srgbClr val="005FB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873233A-04CF-AFAC-F84D-EB0AE592CB6B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530350" y="2385762"/>
            <a:ext cx="1054100" cy="84931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19" name="Vertical Text Placeholder 11">
            <a:extLst>
              <a:ext uri="{FF2B5EF4-FFF2-40B4-BE49-F238E27FC236}">
                <a16:creationId xmlns:a16="http://schemas.microsoft.com/office/drawing/2014/main" id="{30190471-B59C-E4A2-64FB-0352BFF860B7}"/>
              </a:ext>
            </a:extLst>
          </p:cNvPr>
          <p:cNvSpPr>
            <a:spLocks noGrp="1"/>
          </p:cNvSpPr>
          <p:nvPr>
            <p:ph type="body" orient="vert" sz="quarter" idx="22"/>
          </p:nvPr>
        </p:nvSpPr>
        <p:spPr>
          <a:xfrm>
            <a:off x="6349058" y="1995237"/>
            <a:ext cx="365125" cy="1482725"/>
          </a:xfrm>
        </p:spPr>
        <p:txBody>
          <a:bodyPr vert="eaVert">
            <a:noAutofit/>
          </a:bodyPr>
          <a:lstStyle>
            <a:lvl1pPr marL="0" indent="0" algn="ctr">
              <a:buNone/>
              <a:defRPr sz="1400">
                <a:solidFill>
                  <a:srgbClr val="005FB0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65BC2063-A642-D216-A854-D1ED4BAF6253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514427" y="1995278"/>
            <a:ext cx="2794108" cy="148328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: Single Corner Snipped 39">
            <a:extLst>
              <a:ext uri="{FF2B5EF4-FFF2-40B4-BE49-F238E27FC236}">
                <a16:creationId xmlns:a16="http://schemas.microsoft.com/office/drawing/2014/main" id="{510F53AC-EFF4-406F-CC06-66E58D949D16}"/>
              </a:ext>
            </a:extLst>
          </p:cNvPr>
          <p:cNvSpPr/>
          <p:nvPr userDrawn="1"/>
        </p:nvSpPr>
        <p:spPr>
          <a:xfrm>
            <a:off x="6801996" y="1995278"/>
            <a:ext cx="1585340" cy="1483289"/>
          </a:xfrm>
          <a:prstGeom prst="snip1Rect">
            <a:avLst>
              <a:gd name="adj" fmla="val 34524"/>
            </a:avLst>
          </a:prstGeom>
          <a:solidFill>
            <a:srgbClr val="005FB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AD4E1E9B-DDE8-0F64-3252-314E013E5D3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7041208" y="2385762"/>
            <a:ext cx="1054100" cy="84931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23" name="Vertical Text Placeholder 11">
            <a:extLst>
              <a:ext uri="{FF2B5EF4-FFF2-40B4-BE49-F238E27FC236}">
                <a16:creationId xmlns:a16="http://schemas.microsoft.com/office/drawing/2014/main" id="{CA442E87-C62E-AB7D-6C77-491721DCD280}"/>
              </a:ext>
            </a:extLst>
          </p:cNvPr>
          <p:cNvSpPr>
            <a:spLocks noGrp="1"/>
          </p:cNvSpPr>
          <p:nvPr>
            <p:ph type="body" orient="vert" sz="quarter" idx="25"/>
          </p:nvPr>
        </p:nvSpPr>
        <p:spPr>
          <a:xfrm>
            <a:off x="838200" y="3957670"/>
            <a:ext cx="365125" cy="1482725"/>
          </a:xfrm>
        </p:spPr>
        <p:txBody>
          <a:bodyPr vert="eaVert">
            <a:noAutofit/>
          </a:bodyPr>
          <a:lstStyle>
            <a:lvl1pPr marL="0" indent="0" algn="ctr">
              <a:buNone/>
              <a:defRPr sz="1400">
                <a:solidFill>
                  <a:srgbClr val="005FB0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8BF42EA-5680-F998-6D8E-19D1BFF43324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3003569" y="3957711"/>
            <a:ext cx="2794108" cy="148328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Rectangle: Single Corner Snipped 39">
            <a:extLst>
              <a:ext uri="{FF2B5EF4-FFF2-40B4-BE49-F238E27FC236}">
                <a16:creationId xmlns:a16="http://schemas.microsoft.com/office/drawing/2014/main" id="{A442F476-D198-628E-BAE3-E9A0A40CC66A}"/>
              </a:ext>
            </a:extLst>
          </p:cNvPr>
          <p:cNvSpPr/>
          <p:nvPr userDrawn="1"/>
        </p:nvSpPr>
        <p:spPr>
          <a:xfrm>
            <a:off x="1291138" y="3957711"/>
            <a:ext cx="1585340" cy="1483289"/>
          </a:xfrm>
          <a:prstGeom prst="snip1Rect">
            <a:avLst>
              <a:gd name="adj" fmla="val 34524"/>
            </a:avLst>
          </a:prstGeom>
          <a:solidFill>
            <a:srgbClr val="005FB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26" name="Picture Placeholder 17">
            <a:extLst>
              <a:ext uri="{FF2B5EF4-FFF2-40B4-BE49-F238E27FC236}">
                <a16:creationId xmlns:a16="http://schemas.microsoft.com/office/drawing/2014/main" id="{A191F165-699E-1509-BDD8-3235E1E43C5F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530350" y="4348195"/>
            <a:ext cx="1054100" cy="84931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27" name="Vertical Text Placeholder 11">
            <a:extLst>
              <a:ext uri="{FF2B5EF4-FFF2-40B4-BE49-F238E27FC236}">
                <a16:creationId xmlns:a16="http://schemas.microsoft.com/office/drawing/2014/main" id="{14A08ABA-2C15-1F03-221A-6E25C738CF1F}"/>
              </a:ext>
            </a:extLst>
          </p:cNvPr>
          <p:cNvSpPr>
            <a:spLocks noGrp="1"/>
          </p:cNvSpPr>
          <p:nvPr>
            <p:ph type="body" orient="vert" sz="quarter" idx="28"/>
          </p:nvPr>
        </p:nvSpPr>
        <p:spPr>
          <a:xfrm>
            <a:off x="6349058" y="3957670"/>
            <a:ext cx="365125" cy="1482725"/>
          </a:xfrm>
        </p:spPr>
        <p:txBody>
          <a:bodyPr vert="eaVert">
            <a:noAutofit/>
          </a:bodyPr>
          <a:lstStyle>
            <a:lvl1pPr marL="0" indent="0" algn="ctr">
              <a:buNone/>
              <a:defRPr sz="1400">
                <a:solidFill>
                  <a:srgbClr val="005FB0"/>
                </a:solidFill>
                <a:latin typeface="+mn-lt"/>
              </a:defRPr>
            </a:lvl1pPr>
            <a:lvl2pPr marL="457200" indent="0">
              <a:buNone/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167A1CEC-8CFC-46CD-F3FB-ADE98DEAD6B5}"/>
              </a:ext>
            </a:extLst>
          </p:cNvPr>
          <p:cNvSpPr>
            <a:spLocks noGrp="1"/>
          </p:cNvSpPr>
          <p:nvPr>
            <p:ph idx="29"/>
          </p:nvPr>
        </p:nvSpPr>
        <p:spPr>
          <a:xfrm>
            <a:off x="8514427" y="3957711"/>
            <a:ext cx="2794108" cy="1483289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Rectangle: Single Corner Snipped 39">
            <a:extLst>
              <a:ext uri="{FF2B5EF4-FFF2-40B4-BE49-F238E27FC236}">
                <a16:creationId xmlns:a16="http://schemas.microsoft.com/office/drawing/2014/main" id="{58C99240-4540-928A-DDCD-EF62C87E5302}"/>
              </a:ext>
            </a:extLst>
          </p:cNvPr>
          <p:cNvSpPr/>
          <p:nvPr userDrawn="1"/>
        </p:nvSpPr>
        <p:spPr>
          <a:xfrm>
            <a:off x="6801996" y="3957711"/>
            <a:ext cx="1585340" cy="1483289"/>
          </a:xfrm>
          <a:prstGeom prst="snip1Rect">
            <a:avLst>
              <a:gd name="adj" fmla="val 34524"/>
            </a:avLst>
          </a:prstGeom>
          <a:solidFill>
            <a:srgbClr val="005FB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FE6021C4-3DA4-63E2-20D5-89A62E0BE40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041208" y="4348195"/>
            <a:ext cx="1054100" cy="84931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500F0FF8-3BD3-E940-44BF-43DB67BD864A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F6EFC46-708A-1B26-1DCE-93EC4FF534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35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ltidega 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2A211605-5BFF-BE23-D653-12BCC7F9FE6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3315962" y="1720829"/>
            <a:ext cx="2577229" cy="1795444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76F6DA77-8742-A3B2-0D6D-8A919FA55B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426393"/>
            <a:ext cx="10470335" cy="86564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rgbClr val="005FB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1C7AF38-E876-C187-C2EA-C1582D674F87}"/>
              </a:ext>
            </a:extLst>
          </p:cNvPr>
          <p:cNvCxnSpPr>
            <a:cxnSpLocks/>
          </p:cNvCxnSpPr>
          <p:nvPr userDrawn="1"/>
        </p:nvCxnSpPr>
        <p:spPr>
          <a:xfrm>
            <a:off x="838200" y="1292033"/>
            <a:ext cx="897308" cy="0"/>
          </a:xfrm>
          <a:prstGeom prst="line">
            <a:avLst/>
          </a:prstGeom>
          <a:ln w="19050">
            <a:solidFill>
              <a:srgbClr val="FCD305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D0D0BA3-12CF-2C67-E107-B7AC6DC50C9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38200" y="1720830"/>
            <a:ext cx="2459482" cy="1795444"/>
          </a:xfrm>
          <a:custGeom>
            <a:avLst/>
            <a:gdLst>
              <a:gd name="connsiteX0" fmla="*/ 0 w 2459482"/>
              <a:gd name="connsiteY0" fmla="*/ 0 h 1795444"/>
              <a:gd name="connsiteX1" fmla="*/ 2459482 w 2459482"/>
              <a:gd name="connsiteY1" fmla="*/ 0 h 1795444"/>
              <a:gd name="connsiteX2" fmla="*/ 2459482 w 2459482"/>
              <a:gd name="connsiteY2" fmla="*/ 1795444 h 1795444"/>
              <a:gd name="connsiteX3" fmla="*/ 299247 w 2459482"/>
              <a:gd name="connsiteY3" fmla="*/ 1795444 h 1795444"/>
              <a:gd name="connsiteX4" fmla="*/ 0 w 2459482"/>
              <a:gd name="connsiteY4" fmla="*/ 1496197 h 17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9482" h="1795444">
                <a:moveTo>
                  <a:pt x="0" y="0"/>
                </a:moveTo>
                <a:lnTo>
                  <a:pt x="2459482" y="0"/>
                </a:lnTo>
                <a:lnTo>
                  <a:pt x="2459482" y="1795444"/>
                </a:lnTo>
                <a:lnTo>
                  <a:pt x="299247" y="1795444"/>
                </a:lnTo>
                <a:lnTo>
                  <a:pt x="0" y="14961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>
                <a:solidFill>
                  <a:srgbClr val="3D3D3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7204DC6-79F8-C4EA-BD86-179484DA6508}"/>
              </a:ext>
            </a:extLst>
          </p:cNvPr>
          <p:cNvSpPr>
            <a:spLocks noGrp="1"/>
          </p:cNvSpPr>
          <p:nvPr>
            <p:ph idx="31"/>
          </p:nvPr>
        </p:nvSpPr>
        <p:spPr>
          <a:xfrm>
            <a:off x="8731306" y="1720829"/>
            <a:ext cx="2577229" cy="1795444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5C118070-AB98-9C77-9D75-CD0D0E9D8882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253544" y="1720830"/>
            <a:ext cx="2459482" cy="1795444"/>
          </a:xfrm>
          <a:custGeom>
            <a:avLst/>
            <a:gdLst>
              <a:gd name="connsiteX0" fmla="*/ 0 w 2459482"/>
              <a:gd name="connsiteY0" fmla="*/ 0 h 1795444"/>
              <a:gd name="connsiteX1" fmla="*/ 2459482 w 2459482"/>
              <a:gd name="connsiteY1" fmla="*/ 0 h 1795444"/>
              <a:gd name="connsiteX2" fmla="*/ 2459482 w 2459482"/>
              <a:gd name="connsiteY2" fmla="*/ 1795444 h 1795444"/>
              <a:gd name="connsiteX3" fmla="*/ 299247 w 2459482"/>
              <a:gd name="connsiteY3" fmla="*/ 1795444 h 1795444"/>
              <a:gd name="connsiteX4" fmla="*/ 0 w 2459482"/>
              <a:gd name="connsiteY4" fmla="*/ 1496197 h 17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9482" h="1795444">
                <a:moveTo>
                  <a:pt x="0" y="0"/>
                </a:moveTo>
                <a:lnTo>
                  <a:pt x="2459482" y="0"/>
                </a:lnTo>
                <a:lnTo>
                  <a:pt x="2459482" y="1795444"/>
                </a:lnTo>
                <a:lnTo>
                  <a:pt x="299247" y="1795444"/>
                </a:lnTo>
                <a:lnTo>
                  <a:pt x="0" y="14961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>
                <a:solidFill>
                  <a:srgbClr val="3D3D3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27C6EC6-C27D-E91D-618C-6F0FF5A12717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3315962" y="3894859"/>
            <a:ext cx="2577229" cy="1795444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AC762368-9A00-BB25-23B0-1E6852FE05C9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838200" y="3894860"/>
            <a:ext cx="2459482" cy="1795444"/>
          </a:xfrm>
          <a:custGeom>
            <a:avLst/>
            <a:gdLst>
              <a:gd name="connsiteX0" fmla="*/ 0 w 2459482"/>
              <a:gd name="connsiteY0" fmla="*/ 0 h 1795444"/>
              <a:gd name="connsiteX1" fmla="*/ 2459482 w 2459482"/>
              <a:gd name="connsiteY1" fmla="*/ 0 h 1795444"/>
              <a:gd name="connsiteX2" fmla="*/ 2459482 w 2459482"/>
              <a:gd name="connsiteY2" fmla="*/ 1795444 h 1795444"/>
              <a:gd name="connsiteX3" fmla="*/ 299247 w 2459482"/>
              <a:gd name="connsiteY3" fmla="*/ 1795444 h 1795444"/>
              <a:gd name="connsiteX4" fmla="*/ 0 w 2459482"/>
              <a:gd name="connsiteY4" fmla="*/ 1496197 h 17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9482" h="1795444">
                <a:moveTo>
                  <a:pt x="0" y="0"/>
                </a:moveTo>
                <a:lnTo>
                  <a:pt x="2459482" y="0"/>
                </a:lnTo>
                <a:lnTo>
                  <a:pt x="2459482" y="1795444"/>
                </a:lnTo>
                <a:lnTo>
                  <a:pt x="299247" y="1795444"/>
                </a:lnTo>
                <a:lnTo>
                  <a:pt x="0" y="14961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>
                <a:solidFill>
                  <a:srgbClr val="3D3D3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9C949D54-4F2D-9641-9767-58D81950F4ED}"/>
              </a:ext>
            </a:extLst>
          </p:cNvPr>
          <p:cNvSpPr>
            <a:spLocks noGrp="1"/>
          </p:cNvSpPr>
          <p:nvPr>
            <p:ph idx="35"/>
          </p:nvPr>
        </p:nvSpPr>
        <p:spPr>
          <a:xfrm>
            <a:off x="8731306" y="3894859"/>
            <a:ext cx="2577229" cy="1795444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3773EF2A-746F-2E76-2D96-33AE84AE3809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253544" y="3894860"/>
            <a:ext cx="2459482" cy="1795444"/>
          </a:xfrm>
          <a:custGeom>
            <a:avLst/>
            <a:gdLst>
              <a:gd name="connsiteX0" fmla="*/ 0 w 2459482"/>
              <a:gd name="connsiteY0" fmla="*/ 0 h 1795444"/>
              <a:gd name="connsiteX1" fmla="*/ 2459482 w 2459482"/>
              <a:gd name="connsiteY1" fmla="*/ 0 h 1795444"/>
              <a:gd name="connsiteX2" fmla="*/ 2459482 w 2459482"/>
              <a:gd name="connsiteY2" fmla="*/ 1795444 h 1795444"/>
              <a:gd name="connsiteX3" fmla="*/ 299247 w 2459482"/>
              <a:gd name="connsiteY3" fmla="*/ 1795444 h 1795444"/>
              <a:gd name="connsiteX4" fmla="*/ 0 w 2459482"/>
              <a:gd name="connsiteY4" fmla="*/ 1496197 h 1795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59482" h="1795444">
                <a:moveTo>
                  <a:pt x="0" y="0"/>
                </a:moveTo>
                <a:lnTo>
                  <a:pt x="2459482" y="0"/>
                </a:lnTo>
                <a:lnTo>
                  <a:pt x="2459482" y="1795444"/>
                </a:lnTo>
                <a:lnTo>
                  <a:pt x="299247" y="1795444"/>
                </a:lnTo>
                <a:lnTo>
                  <a:pt x="0" y="149619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>
                <a:solidFill>
                  <a:srgbClr val="3D3D3D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EE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7A6DE9A-E9F5-45D3-E2E1-533D6CEC5D5F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F3437A7-0085-E9E9-7B12-B42592A5F7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83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uslaid hall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3F3EB7A5-DB83-5AA4-2F00-2C7EFE0EE3AC}"/>
              </a:ext>
            </a:extLst>
          </p:cNvPr>
          <p:cNvSpPr/>
          <p:nvPr userDrawn="1"/>
        </p:nvSpPr>
        <p:spPr>
          <a:xfrm>
            <a:off x="816605" y="426392"/>
            <a:ext cx="5095307" cy="5385932"/>
          </a:xfrm>
          <a:prstGeom prst="snip1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76F6DA77-8742-A3B2-0D6D-8A919FA55B3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97165" y="1045676"/>
            <a:ext cx="4017631" cy="687180"/>
          </a:xfrm>
        </p:spPr>
        <p:txBody>
          <a:bodyPr anchor="b">
            <a:normAutofit/>
          </a:bodyPr>
          <a:lstStyle>
            <a:lvl1pPr marL="0" indent="0">
              <a:buNone/>
              <a:defRPr sz="2400">
                <a:solidFill>
                  <a:srgbClr val="005FB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0D184-D7F9-1CD2-5ACC-3FC1E773A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1271" y="2145678"/>
            <a:ext cx="4182700" cy="3453718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 dirty="0"/>
          </a:p>
        </p:txBody>
      </p:sp>
      <p:sp>
        <p:nvSpPr>
          <p:cNvPr id="14" name="Snip Single Corner of Rectangle 13">
            <a:extLst>
              <a:ext uri="{FF2B5EF4-FFF2-40B4-BE49-F238E27FC236}">
                <a16:creationId xmlns:a16="http://schemas.microsoft.com/office/drawing/2014/main" id="{2C8AF2FC-EC60-CFEB-DAD3-36835BB073C3}"/>
              </a:ext>
            </a:extLst>
          </p:cNvPr>
          <p:cNvSpPr/>
          <p:nvPr userDrawn="1"/>
        </p:nvSpPr>
        <p:spPr>
          <a:xfrm rot="10800000">
            <a:off x="6213228" y="426392"/>
            <a:ext cx="5095307" cy="5385932"/>
          </a:xfrm>
          <a:prstGeom prst="snip1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E6B76B-3D49-B5FD-5116-BBC77678D7C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672907" y="3784348"/>
            <a:ext cx="4174404" cy="1186003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05D8D9D-B17B-62A8-FA6F-0A5720ACF6C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2455" y="427038"/>
            <a:ext cx="5095308" cy="30019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34380555-A52C-0EB9-43AD-A688F715EA4F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2D77BC4-97E5-D608-795D-85290D68A1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483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lti sisuala hall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of Rectangle 6">
            <a:extLst>
              <a:ext uri="{FF2B5EF4-FFF2-40B4-BE49-F238E27FC236}">
                <a16:creationId xmlns:a16="http://schemas.microsoft.com/office/drawing/2014/main" id="{3F3EB7A5-DB83-5AA4-2F00-2C7EFE0EE3AC}"/>
              </a:ext>
            </a:extLst>
          </p:cNvPr>
          <p:cNvSpPr/>
          <p:nvPr userDrawn="1"/>
        </p:nvSpPr>
        <p:spPr>
          <a:xfrm>
            <a:off x="816605" y="426392"/>
            <a:ext cx="5095307" cy="5385932"/>
          </a:xfrm>
          <a:prstGeom prst="snip1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4" name="Snip Single Corner of Rectangle 13">
            <a:extLst>
              <a:ext uri="{FF2B5EF4-FFF2-40B4-BE49-F238E27FC236}">
                <a16:creationId xmlns:a16="http://schemas.microsoft.com/office/drawing/2014/main" id="{2C8AF2FC-EC60-CFEB-DAD3-36835BB073C3}"/>
              </a:ext>
            </a:extLst>
          </p:cNvPr>
          <p:cNvSpPr/>
          <p:nvPr userDrawn="1"/>
        </p:nvSpPr>
        <p:spPr>
          <a:xfrm rot="10800000">
            <a:off x="6213228" y="426392"/>
            <a:ext cx="5095307" cy="5385932"/>
          </a:xfrm>
          <a:prstGeom prst="snip1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DAE6B76B-3D49-B5FD-5116-BBC77678D7C2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786325" y="3784348"/>
            <a:ext cx="4174404" cy="1186003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505D8D9D-B17B-62A8-FA6F-0A5720ACF6C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213243" y="427038"/>
            <a:ext cx="5095308" cy="30019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9BF02A48-3896-ED2F-AB33-93B26206427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5833" y="2810362"/>
            <a:ext cx="5095308" cy="300196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A26844-9930-71A7-94E6-5F9B12FD4411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1200337" y="1140737"/>
            <a:ext cx="4174404" cy="1186003"/>
          </a:xfrm>
        </p:spPr>
        <p:txBody>
          <a:bodyPr>
            <a:normAutofit/>
          </a:bodyPr>
          <a:lstStyle>
            <a:lvl1pPr>
              <a:defRPr sz="1600">
                <a:solidFill>
                  <a:srgbClr val="005FB0"/>
                </a:solidFill>
              </a:defRPr>
            </a:lvl1pPr>
            <a:lvl2pPr>
              <a:defRPr sz="1400">
                <a:solidFill>
                  <a:srgbClr val="005FB0"/>
                </a:solidFill>
              </a:defRPr>
            </a:lvl2pPr>
            <a:lvl3pPr>
              <a:defRPr sz="1200">
                <a:solidFill>
                  <a:srgbClr val="005FB0"/>
                </a:solidFill>
              </a:defRPr>
            </a:lvl3pPr>
            <a:lvl4pPr>
              <a:defRPr sz="1100">
                <a:solidFill>
                  <a:srgbClr val="005FB0"/>
                </a:solidFill>
              </a:defRPr>
            </a:lvl4pPr>
            <a:lvl5pPr>
              <a:defRPr sz="1100">
                <a:solidFill>
                  <a:srgbClr val="005FB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DAC555D-9F61-3855-2160-0BD60737051F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F4D38B8-EC27-4622-F92F-2FF0B1DF8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835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road, scene, outdoor, track&#10;&#10;Description automatically generated">
            <a:extLst>
              <a:ext uri="{FF2B5EF4-FFF2-40B4-BE49-F238E27FC236}">
                <a16:creationId xmlns:a16="http://schemas.microsoft.com/office/drawing/2014/main" id="{E9DCDB1E-FD8C-23C7-EAFB-3C24811BB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6" b="9119"/>
          <a:stretch/>
        </p:blipFill>
        <p:spPr>
          <a:xfrm>
            <a:off x="332561" y="382554"/>
            <a:ext cx="11526878" cy="6092891"/>
          </a:xfrm>
          <a:prstGeom prst="snip1Rect">
            <a:avLst>
              <a:gd name="adj" fmla="val 33667"/>
            </a:avLst>
          </a:prstGeom>
        </p:spPr>
      </p:pic>
      <p:sp>
        <p:nvSpPr>
          <p:cNvPr id="12" name="Snip Single Corner of Rectangle 11">
            <a:extLst>
              <a:ext uri="{FF2B5EF4-FFF2-40B4-BE49-F238E27FC236}">
                <a16:creationId xmlns:a16="http://schemas.microsoft.com/office/drawing/2014/main" id="{5C61D22B-FDD6-8D49-E8CC-F32F23AE7885}"/>
              </a:ext>
            </a:extLst>
          </p:cNvPr>
          <p:cNvSpPr/>
          <p:nvPr userDrawn="1"/>
        </p:nvSpPr>
        <p:spPr>
          <a:xfrm>
            <a:off x="332561" y="382555"/>
            <a:ext cx="11526878" cy="6092891"/>
          </a:xfrm>
          <a:prstGeom prst="snip1Rect">
            <a:avLst>
              <a:gd name="adj" fmla="val 33568"/>
            </a:avLst>
          </a:prstGeom>
          <a:solidFill>
            <a:srgbClr val="005FB0">
              <a:alpha val="5647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72DE4-44C4-310C-5FBC-C4887325C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011" y="2854049"/>
            <a:ext cx="9144000" cy="1438254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C5620-6BA3-AB7F-9683-D2B4889C7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011" y="4418045"/>
            <a:ext cx="9144000" cy="76954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E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B84E5D8-65DB-61D9-29AA-28A2D1F99A3B}"/>
              </a:ext>
            </a:extLst>
          </p:cNvPr>
          <p:cNvSpPr txBox="1">
            <a:spLocks/>
          </p:cNvSpPr>
          <p:nvPr userDrawn="1"/>
        </p:nvSpPr>
        <p:spPr>
          <a:xfrm>
            <a:off x="685011" y="5474565"/>
            <a:ext cx="6808657" cy="8864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 cap="all" baseline="0">
                <a:solidFill>
                  <a:srgbClr val="005FB0"/>
                </a:solidFill>
                <a:latin typeface="Corbel Light" panose="020B0303020204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t-EE" sz="2400" cap="none" dirty="0">
                <a:solidFill>
                  <a:schemeClr val="bg1"/>
                </a:solidFill>
                <a:latin typeface="+mj-lt"/>
              </a:rPr>
              <a:t>Skepast&amp;Puhkim OÜ</a:t>
            </a:r>
            <a:endParaRPr lang="et-EE" sz="2400" dirty="0">
              <a:solidFill>
                <a:schemeClr val="bg1"/>
              </a:solidFill>
              <a:latin typeface="+mj-lt"/>
            </a:endParaRPr>
          </a:p>
          <a:p>
            <a:pPr>
              <a:spcBef>
                <a:spcPts val="1200"/>
              </a:spcBef>
            </a:pPr>
            <a:r>
              <a:rPr lang="et-EE" sz="1400" cap="none" dirty="0">
                <a:solidFill>
                  <a:schemeClr val="bg1"/>
                </a:solidFill>
                <a:latin typeface="+mj-lt"/>
              </a:rPr>
              <a:t>Laki põik 2, 12915 Tallinn   |</a:t>
            </a:r>
            <a:r>
              <a:rPr lang="et-EE" sz="1400" cap="none" baseline="0" dirty="0">
                <a:solidFill>
                  <a:schemeClr val="bg1"/>
                </a:solidFill>
                <a:latin typeface="+mj-lt"/>
              </a:rPr>
              <a:t> </a:t>
            </a:r>
            <a:r>
              <a:rPr lang="et-EE" sz="1400" cap="none" dirty="0">
                <a:solidFill>
                  <a:schemeClr val="bg1"/>
                </a:solidFill>
                <a:latin typeface="+mj-lt"/>
              </a:rPr>
              <a:t>  +372 664 5808    |    </a:t>
            </a:r>
            <a:r>
              <a:rPr lang="et-EE" sz="1400" cap="none" dirty="0">
                <a:solidFill>
                  <a:schemeClr val="bg1"/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info@skpk.ee</a:t>
            </a:r>
            <a:r>
              <a:rPr lang="et-EE" sz="1400" cap="none" dirty="0">
                <a:solidFill>
                  <a:schemeClr val="bg1"/>
                </a:solidFill>
                <a:latin typeface="+mj-lt"/>
              </a:rPr>
              <a:t>      |       </a:t>
            </a:r>
            <a:r>
              <a:rPr lang="et-EE" sz="1400" u="none" cap="none" dirty="0">
                <a:solidFill>
                  <a:schemeClr val="bg1"/>
                </a:solidFill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skpk.ee</a:t>
            </a:r>
            <a:endParaRPr lang="et-EE" sz="2400" u="none" cap="none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C798731E-233D-173A-ACA8-CBA0F0FD07F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85011" y="1009782"/>
            <a:ext cx="3625732" cy="580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2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pildiala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22DDF7C2-7EC8-3495-3AEC-C7EBABFDDB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579422"/>
            <a:ext cx="10515600" cy="5278170"/>
          </a:xfrm>
          <a:custGeom>
            <a:avLst/>
            <a:gdLst>
              <a:gd name="connsiteX0" fmla="*/ 0 w 10515600"/>
              <a:gd name="connsiteY0" fmla="*/ 0 h 5278170"/>
              <a:gd name="connsiteX1" fmla="*/ 9635887 w 10515600"/>
              <a:gd name="connsiteY1" fmla="*/ 0 h 5278170"/>
              <a:gd name="connsiteX2" fmla="*/ 10515600 w 10515600"/>
              <a:gd name="connsiteY2" fmla="*/ 879713 h 5278170"/>
              <a:gd name="connsiteX3" fmla="*/ 10515600 w 10515600"/>
              <a:gd name="connsiteY3" fmla="*/ 5278170 h 5278170"/>
              <a:gd name="connsiteX4" fmla="*/ 0 w 10515600"/>
              <a:gd name="connsiteY4" fmla="*/ 5278170 h 527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5278170">
                <a:moveTo>
                  <a:pt x="0" y="0"/>
                </a:moveTo>
                <a:lnTo>
                  <a:pt x="9635887" y="0"/>
                </a:lnTo>
                <a:lnTo>
                  <a:pt x="10515600" y="879713"/>
                </a:lnTo>
                <a:lnTo>
                  <a:pt x="10515600" y="5278170"/>
                </a:lnTo>
                <a:lnTo>
                  <a:pt x="0" y="527817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72DE4-44C4-310C-5FBC-C4887325C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0729"/>
            <a:ext cx="9144000" cy="143825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C5620-6BA3-AB7F-9683-D2B4889C7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4725"/>
            <a:ext cx="9144000" cy="7695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E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644A6C1-FCD4-69B2-7A6E-A8327F908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15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aslaid taustapildi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outdoor, nature, clouds, field&#10;&#10;Description automatically generated">
            <a:extLst>
              <a:ext uri="{FF2B5EF4-FFF2-40B4-BE49-F238E27FC236}">
                <a16:creationId xmlns:a16="http://schemas.microsoft.com/office/drawing/2014/main" id="{FF505B93-7A07-A3BC-2D11-5421488DD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24683"/>
          <a:stretch/>
        </p:blipFill>
        <p:spPr>
          <a:xfrm>
            <a:off x="838199" y="579422"/>
            <a:ext cx="10515600" cy="5275907"/>
          </a:xfrm>
          <a:prstGeom prst="snip1Rect">
            <a:avLst/>
          </a:prstGeom>
        </p:spPr>
      </p:pic>
      <p:sp>
        <p:nvSpPr>
          <p:cNvPr id="12" name="Snip Single Corner of Rectangle 11">
            <a:extLst>
              <a:ext uri="{FF2B5EF4-FFF2-40B4-BE49-F238E27FC236}">
                <a16:creationId xmlns:a16="http://schemas.microsoft.com/office/drawing/2014/main" id="{5C61D22B-FDD6-8D49-E8CC-F32F23AE7885}"/>
              </a:ext>
            </a:extLst>
          </p:cNvPr>
          <p:cNvSpPr/>
          <p:nvPr userDrawn="1"/>
        </p:nvSpPr>
        <p:spPr>
          <a:xfrm>
            <a:off x="838199" y="579421"/>
            <a:ext cx="10515600" cy="5275907"/>
          </a:xfrm>
          <a:prstGeom prst="snip1Rect">
            <a:avLst/>
          </a:prstGeom>
          <a:solidFill>
            <a:srgbClr val="005FB0">
              <a:alpha val="5647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372DE4-44C4-310C-5FBC-C4887325C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40729"/>
            <a:ext cx="9144000" cy="1438254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CC5620-6BA3-AB7F-9683-D2B4889C7C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4725"/>
            <a:ext cx="9144000" cy="769544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E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37CFA14-745A-C858-5EC8-A183991F2A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2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D46032-1E79-6966-053B-C1FEF2B95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A0D184-D7F9-1CD2-5ACC-3FC1E773AF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DD4B87A-7019-49DE-9B34-EADEAE6967FE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3D0C6FB-B213-5B92-8855-729A4F398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84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BC57-FC79-E675-639B-5B7DE35B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C2201-E58A-FE30-A7F4-651717083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1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269AF-C690-2E04-DFA6-D01AD24B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1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C7C8043-7F0D-451F-9F4F-8DD4688DAA64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A1FCCF58-5813-82A3-3379-3A0136F677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632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+2 tul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93BC57-FC79-E675-639B-5B7DE35B5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5C2201-E58A-FE30-A7F4-651717083B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1877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3269AF-C690-2E04-DFA6-D01AD24B67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1877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D99B40-DC93-1131-AF49-92C35019027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8200" y="3835495"/>
            <a:ext cx="5181600" cy="1877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52A2D715-0520-977F-4767-EAA0F0CFFEE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72200" y="3835495"/>
            <a:ext cx="5181600" cy="18772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E2C531D-B846-1868-7B97-D93FD107AE08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7BEAF368-7B68-8E9A-5CA4-32CFF3DDAB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77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s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7C186FD-0890-9417-6D85-C63A5E2C08CF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91994C8-E640-23B9-1F8C-C73EE0D37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45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40F2-DCB9-0499-9E81-63F35DC8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DB4280-FD34-F5ED-04EA-A3858F32A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C209B4-C783-C682-4FE6-071EB69E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199993"/>
            <a:ext cx="3935412" cy="3661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DFD1522-862C-34DB-FB0B-EBA6B23619CA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0EADA7A-169F-E34A-5899-FFF429798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97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BFA65D9-0087-5AA9-B1A6-5102C30BB3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3188" y="457200"/>
            <a:ext cx="6172200" cy="5403850"/>
          </a:xfrm>
          <a:custGeom>
            <a:avLst/>
            <a:gdLst>
              <a:gd name="connsiteX0" fmla="*/ 0 w 6172200"/>
              <a:gd name="connsiteY0" fmla="*/ 0 h 5403850"/>
              <a:gd name="connsiteX1" fmla="*/ 5271540 w 6172200"/>
              <a:gd name="connsiteY1" fmla="*/ 0 h 5403850"/>
              <a:gd name="connsiteX2" fmla="*/ 6172200 w 6172200"/>
              <a:gd name="connsiteY2" fmla="*/ 900660 h 5403850"/>
              <a:gd name="connsiteX3" fmla="*/ 6172200 w 6172200"/>
              <a:gd name="connsiteY3" fmla="*/ 5403850 h 5403850"/>
              <a:gd name="connsiteX4" fmla="*/ 0 w 6172200"/>
              <a:gd name="connsiteY4" fmla="*/ 5403850 h 540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72200" h="5403850">
                <a:moveTo>
                  <a:pt x="0" y="0"/>
                </a:moveTo>
                <a:lnTo>
                  <a:pt x="5271540" y="0"/>
                </a:lnTo>
                <a:lnTo>
                  <a:pt x="6172200" y="900660"/>
                </a:lnTo>
                <a:lnTo>
                  <a:pt x="6172200" y="5403850"/>
                </a:lnTo>
                <a:lnTo>
                  <a:pt x="0" y="54038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E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D540F2-DCB9-0499-9E81-63F35DC80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7C209B4-C783-C682-4FE6-071EB69E951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6613" y="2199993"/>
            <a:ext cx="3935412" cy="366105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804D695-F335-0527-3D8B-C1ABD7F4F6AA}"/>
              </a:ext>
            </a:extLst>
          </p:cNvPr>
          <p:cNvSpPr txBox="1">
            <a:spLocks/>
          </p:cNvSpPr>
          <p:nvPr userDrawn="1"/>
        </p:nvSpPr>
        <p:spPr>
          <a:xfrm>
            <a:off x="10762083" y="6127750"/>
            <a:ext cx="5917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EE"/>
            </a:defPPr>
            <a:lvl1pPr marL="0" algn="r" defTabSz="914400" rtl="0" eaLnBrk="1" latinLnBrk="0" hangingPunct="1">
              <a:defRPr sz="1200" kern="1200">
                <a:solidFill>
                  <a:srgbClr val="005FB0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94FF3C7-8197-394F-B95D-325D690903A6}" type="slidenum">
              <a:rPr lang="en-EE" smtClean="0"/>
              <a:pPr algn="r"/>
              <a:t>‹#›</a:t>
            </a:fld>
            <a:endParaRPr lang="en-EE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D5E34FC-94D8-CF16-0DD1-E1248619DC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126264"/>
            <a:ext cx="1755664" cy="28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951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F8BA5-CB83-9FDF-4B8F-5DCDC807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17277-F45D-C6B8-184E-1DB9CAE4C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5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69CFB-7E6C-2F76-6061-DC65B3134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2222" y="6352562"/>
            <a:ext cx="715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5FB0"/>
                </a:solidFill>
                <a:latin typeface="+mj-lt"/>
              </a:defRPr>
            </a:lvl1pPr>
          </a:lstStyle>
          <a:p>
            <a:fld id="{C94FF3C7-8197-394F-B95D-325D690903A6}" type="slidenum">
              <a:rPr lang="en-EE" smtClean="0"/>
              <a:pPr/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04442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65" r:id="rId3"/>
    <p:sldLayoutId id="2147483650" r:id="rId4"/>
    <p:sldLayoutId id="2147483652" r:id="rId5"/>
    <p:sldLayoutId id="2147483661" r:id="rId6"/>
    <p:sldLayoutId id="2147483655" r:id="rId7"/>
    <p:sldLayoutId id="2147483656" r:id="rId8"/>
    <p:sldLayoutId id="2147483662" r:id="rId9"/>
    <p:sldLayoutId id="2147483663" r:id="rId10"/>
    <p:sldLayoutId id="2147483664" r:id="rId11"/>
    <p:sldLayoutId id="2147483666" r:id="rId12"/>
    <p:sldLayoutId id="2147483667" r:id="rId13"/>
    <p:sldLayoutId id="2147483671" r:id="rId14"/>
    <p:sldLayoutId id="2147483672" r:id="rId15"/>
    <p:sldLayoutId id="2147483673" r:id="rId16"/>
    <p:sldLayoutId id="2147483668" r:id="rId17"/>
    <p:sldLayoutId id="2147483669" r:id="rId18"/>
    <p:sldLayoutId id="2147483670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05FB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FFD400"/>
        </a:buClr>
        <a:buFont typeface="Wingdings" pitchFamily="2" charset="2"/>
        <a:buChar char="§"/>
        <a:defRPr sz="2000" kern="1200">
          <a:solidFill>
            <a:srgbClr val="3D3D3D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D400"/>
        </a:buClr>
        <a:buFont typeface="Wingdings" pitchFamily="2" charset="2"/>
        <a:buChar char="§"/>
        <a:defRPr sz="1800" kern="1200">
          <a:solidFill>
            <a:srgbClr val="3D3D3D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D400"/>
        </a:buClr>
        <a:buFont typeface="Wingdings" pitchFamily="2" charset="2"/>
        <a:buChar char="§"/>
        <a:defRPr sz="1600" kern="1200">
          <a:solidFill>
            <a:srgbClr val="3D3D3D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D400"/>
        </a:buClr>
        <a:buFont typeface="Wingdings" pitchFamily="2" charset="2"/>
        <a:buChar char="§"/>
        <a:defRPr sz="1400" kern="1200">
          <a:solidFill>
            <a:srgbClr val="3D3D3D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FFD400"/>
        </a:buClr>
        <a:buFont typeface="Wingdings" pitchFamily="2" charset="2"/>
        <a:buChar char="§"/>
        <a:defRPr sz="1400" kern="1200">
          <a:solidFill>
            <a:srgbClr val="3D3D3D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9">
            <a:extLst>
              <a:ext uri="{FF2B5EF4-FFF2-40B4-BE49-F238E27FC236}">
                <a16:creationId xmlns:a16="http://schemas.microsoft.com/office/drawing/2014/main" id="{A26DE698-A60D-4E7A-6B50-9A76F467D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4537" t="10017" r="-22366" b="6607"/>
          <a:stretch/>
        </p:blipFill>
        <p:spPr>
          <a:xfrm>
            <a:off x="294773" y="212306"/>
            <a:ext cx="11227547" cy="4090737"/>
          </a:xfrm>
          <a:custGeom>
            <a:avLst/>
            <a:gdLst>
              <a:gd name="connsiteX0" fmla="*/ 0 w 10515600"/>
              <a:gd name="connsiteY0" fmla="*/ 0 h 5278170"/>
              <a:gd name="connsiteX1" fmla="*/ 9635887 w 10515600"/>
              <a:gd name="connsiteY1" fmla="*/ 0 h 5278170"/>
              <a:gd name="connsiteX2" fmla="*/ 10515600 w 10515600"/>
              <a:gd name="connsiteY2" fmla="*/ 879713 h 5278170"/>
              <a:gd name="connsiteX3" fmla="*/ 10515600 w 10515600"/>
              <a:gd name="connsiteY3" fmla="*/ 5278170 h 5278170"/>
              <a:gd name="connsiteX4" fmla="*/ 0 w 10515600"/>
              <a:gd name="connsiteY4" fmla="*/ 5278170 h 5278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5278170">
                <a:moveTo>
                  <a:pt x="0" y="0"/>
                </a:moveTo>
                <a:lnTo>
                  <a:pt x="9635887" y="0"/>
                </a:lnTo>
                <a:lnTo>
                  <a:pt x="10515600" y="879713"/>
                </a:lnTo>
                <a:lnTo>
                  <a:pt x="10515600" y="5278170"/>
                </a:lnTo>
                <a:lnTo>
                  <a:pt x="0" y="5278170"/>
                </a:lnTo>
                <a:close/>
              </a:path>
            </a:pathLst>
          </a:custGeom>
          <a:noFill/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429C6AE5-0369-C0FA-08BE-9F5D922DA9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70447" y="4600325"/>
            <a:ext cx="12314321" cy="1631592"/>
          </a:xfrm>
        </p:spPr>
        <p:txBody>
          <a:bodyPr>
            <a:normAutofit fontScale="90000"/>
          </a:bodyPr>
          <a:lstStyle/>
          <a:p>
            <a:r>
              <a:rPr lang="et-EE" dirty="0">
                <a:solidFill>
                  <a:srgbClr val="005FB0"/>
                </a:solidFill>
                <a:effectLst/>
              </a:rPr>
              <a:t>Eesti-Läti neljanda </a:t>
            </a:r>
            <a:br>
              <a:rPr lang="et-EE" dirty="0">
                <a:solidFill>
                  <a:srgbClr val="005FB0"/>
                </a:solidFill>
                <a:effectLst/>
              </a:rPr>
            </a:br>
            <a:r>
              <a:rPr lang="et-EE" dirty="0">
                <a:solidFill>
                  <a:srgbClr val="005FB0"/>
                </a:solidFill>
                <a:effectLst/>
              </a:rPr>
              <a:t>elektriühenduse riigi eriplaneering</a:t>
            </a:r>
            <a:br>
              <a:rPr lang="et-EE" dirty="0">
                <a:solidFill>
                  <a:srgbClr val="005FB0"/>
                </a:solidFill>
                <a:effectLst/>
              </a:rPr>
            </a:br>
            <a:r>
              <a:rPr lang="et-EE" dirty="0">
                <a:solidFill>
                  <a:srgbClr val="005FB0"/>
                </a:solidFill>
                <a:effectLst/>
              </a:rPr>
              <a:t>Juhtrühma koosolek</a:t>
            </a:r>
            <a:endParaRPr lang="en-US" dirty="0">
              <a:solidFill>
                <a:srgbClr val="005FB0"/>
              </a:solidFill>
              <a:effectLst/>
            </a:endParaRPr>
          </a:p>
        </p:txBody>
      </p:sp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93FC6D84-525B-6717-7727-423EB77DA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839" y="5844970"/>
            <a:ext cx="2261961" cy="7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924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447B-4B11-96B8-22E8-B6DDB4A4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F67EB29D-BE2C-F4BC-0928-79FC056AD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21FD5-0400-E789-2EC8-32F1887F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185995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/>
              <a:t>Alusanalüüside koostamise protsess</a:t>
            </a:r>
            <a:endParaRPr lang="en-E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31F4-491C-F11A-F98F-3846A28C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1511558"/>
            <a:ext cx="11596559" cy="4587425"/>
          </a:xfrm>
        </p:spPr>
        <p:txBody>
          <a:bodyPr numCol="1"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olemasolevate andmete analüüs pärast trassikoridoride visandamist, sh välitööde vajaduse väljaselgitamine;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lähteülesande ja metoodika koostamine trassikoridoride võrdlemiseks;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analüüside/uuringu</a:t>
            </a:r>
            <a:r>
              <a:rPr lang="en-GB" sz="3200" dirty="0" err="1"/>
              <a:t>te</a:t>
            </a:r>
            <a:r>
              <a:rPr lang="et-EE" sz="3200" dirty="0"/>
              <a:t> läbiviimine, sh vajadusel välitööd;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võrdluskriteeriumide sisustamiseks analüüside/uuringute lõpptulemuse kokkupanek.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70678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848E2A73-EC92-6D32-8701-3DC094A96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66D77BD-5B8E-C460-6ED1-8202254FC3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76"/>
          <a:stretch/>
        </p:blipFill>
        <p:spPr bwMode="auto">
          <a:xfrm>
            <a:off x="412116" y="233705"/>
            <a:ext cx="11581616" cy="57225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384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E4281-9360-E3B8-CEE9-99F061E97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Avalikustamise ajakava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3F1C81-7AF2-1C8D-98F8-916572D13F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t-EE" dirty="0">
                <a:solidFill>
                  <a:schemeClr val="tx1"/>
                </a:solidFill>
              </a:rPr>
              <a:t>Lähteseisukohtade ja keskkonnamõju hindamise programmiga saab tutvuda avaliku väljapaneku käigus perioodil </a:t>
            </a:r>
            <a:r>
              <a:rPr lang="et-EE" b="1" dirty="0">
                <a:solidFill>
                  <a:schemeClr val="tx1"/>
                </a:solidFill>
              </a:rPr>
              <a:t>23.09-23.10.2024</a:t>
            </a:r>
          </a:p>
          <a:p>
            <a:r>
              <a:rPr lang="et-EE" dirty="0">
                <a:solidFill>
                  <a:schemeClr val="tx1"/>
                </a:solidFill>
              </a:rPr>
              <a:t>Avalikud arutelud toimuvad: 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Kuressaare kultuurikeskuses (Tallinna 6, Kuressaare) </a:t>
            </a:r>
            <a:r>
              <a:rPr lang="et-EE" b="1" dirty="0">
                <a:solidFill>
                  <a:schemeClr val="tx1"/>
                </a:solidFill>
              </a:rPr>
              <a:t>E 28. oktoobril kell 17.30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Hellamaa külakeskuses (94741, Hellamaa) </a:t>
            </a:r>
            <a:r>
              <a:rPr lang="et-EE" b="1" dirty="0">
                <a:solidFill>
                  <a:schemeClr val="tx1"/>
                </a:solidFill>
              </a:rPr>
              <a:t>T 29. oktoobril kell 17.30 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Lihula kultuurimajas (Tallinna mnt 1A, Lihula) </a:t>
            </a:r>
            <a:r>
              <a:rPr lang="et-EE" b="1" dirty="0">
                <a:solidFill>
                  <a:schemeClr val="tx1"/>
                </a:solidFill>
              </a:rPr>
              <a:t>K 30. oktoobril kell 17.30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Pärnu-Jaagupi rahvamajas (Pärnu mnt 26, Pärnu-Jaagupi) </a:t>
            </a:r>
            <a:r>
              <a:rPr lang="et-EE" b="1" dirty="0">
                <a:solidFill>
                  <a:schemeClr val="tx1"/>
                </a:solidFill>
              </a:rPr>
              <a:t>N 31. oktoobril kell 17.30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Türi kultuurikeskuses (Hariduse 1, Türi) </a:t>
            </a:r>
            <a:r>
              <a:rPr lang="et-EE" b="1" dirty="0">
                <a:solidFill>
                  <a:schemeClr val="tx1"/>
                </a:solidFill>
              </a:rPr>
              <a:t>R 1. novembril kell 17.30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Järvakandi kultuurihallis (1. Mai 1, Järvakandi) </a:t>
            </a:r>
            <a:r>
              <a:rPr lang="et-EE" b="1" dirty="0">
                <a:solidFill>
                  <a:schemeClr val="tx1"/>
                </a:solidFill>
              </a:rPr>
              <a:t>E  4. novembril kell 17.30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Paide Muusika- ja Teatrimajas (Pärnu 18, Paide) </a:t>
            </a:r>
            <a:r>
              <a:rPr lang="et-EE" b="1" dirty="0">
                <a:solidFill>
                  <a:schemeClr val="tx1"/>
                </a:solidFill>
              </a:rPr>
              <a:t>T 5. novembril kell 17.30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Rapla kultuurikeskuses (Tallinna mnt 17a, Rapla) </a:t>
            </a:r>
            <a:r>
              <a:rPr lang="et-EE" b="1" dirty="0">
                <a:solidFill>
                  <a:schemeClr val="tx1"/>
                </a:solidFill>
              </a:rPr>
              <a:t>K 6. novembril kell 17.30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Märjamaa rahvamajas (Sauna 2, Märjamaa) </a:t>
            </a:r>
            <a:r>
              <a:rPr lang="et-EE" b="1" dirty="0">
                <a:solidFill>
                  <a:schemeClr val="tx1"/>
                </a:solidFill>
              </a:rPr>
              <a:t>N 7. novembril kell 17.30</a:t>
            </a:r>
          </a:p>
          <a:p>
            <a:pPr lvl="1"/>
            <a:r>
              <a:rPr lang="et-EE" dirty="0" err="1">
                <a:solidFill>
                  <a:schemeClr val="tx1"/>
                </a:solidFill>
              </a:rPr>
              <a:t>Goldenbecki</a:t>
            </a:r>
            <a:r>
              <a:rPr lang="et-EE" dirty="0">
                <a:solidFill>
                  <a:schemeClr val="tx1"/>
                </a:solidFill>
              </a:rPr>
              <a:t> majas (Kullamaa küla, Lääne-Nigula) </a:t>
            </a:r>
            <a:r>
              <a:rPr lang="et-EE" b="1" dirty="0">
                <a:solidFill>
                  <a:schemeClr val="tx1"/>
                </a:solidFill>
              </a:rPr>
              <a:t>R 8. novembril kell 17.30</a:t>
            </a:r>
          </a:p>
          <a:p>
            <a:pPr lvl="1"/>
            <a:r>
              <a:rPr lang="et-EE" dirty="0">
                <a:solidFill>
                  <a:schemeClr val="tx1"/>
                </a:solidFill>
              </a:rPr>
              <a:t>Veebikeskkonnas MS </a:t>
            </a:r>
            <a:r>
              <a:rPr lang="et-EE" dirty="0" err="1">
                <a:solidFill>
                  <a:schemeClr val="tx1"/>
                </a:solidFill>
              </a:rPr>
              <a:t>Teams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E</a:t>
            </a:r>
            <a:r>
              <a:rPr lang="et-EE" dirty="0">
                <a:solidFill>
                  <a:schemeClr val="tx1"/>
                </a:solidFill>
              </a:rPr>
              <a:t> </a:t>
            </a:r>
            <a:r>
              <a:rPr lang="et-EE" b="1" dirty="0">
                <a:solidFill>
                  <a:schemeClr val="tx1"/>
                </a:solidFill>
              </a:rPr>
              <a:t>11. novembril kell 17.30 </a:t>
            </a:r>
            <a:r>
              <a:rPr lang="et-EE" dirty="0">
                <a:solidFill>
                  <a:schemeClr val="tx1"/>
                </a:solidFill>
              </a:rPr>
              <a:t>(link leitav </a:t>
            </a:r>
            <a:r>
              <a:rPr lang="et-EE" dirty="0" err="1">
                <a:solidFill>
                  <a:schemeClr val="tx1"/>
                </a:solidFill>
              </a:rPr>
              <a:t>ReM</a:t>
            </a:r>
            <a:r>
              <a:rPr lang="et-EE" dirty="0">
                <a:solidFill>
                  <a:schemeClr val="tx1"/>
                </a:solidFill>
              </a:rPr>
              <a:t> kodulehel)</a:t>
            </a:r>
          </a:p>
        </p:txBody>
      </p:sp>
    </p:spTree>
    <p:extLst>
      <p:ext uri="{BB962C8B-B14F-4D97-AF65-F5344CB8AC3E}">
        <p14:creationId xmlns:p14="http://schemas.microsoft.com/office/powerpoint/2010/main" val="420544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447B-4B11-96B8-22E8-B6DDB4A4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F67EB29D-BE2C-F4BC-0928-79FC056AD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21FD5-0400-E789-2EC8-32F1887F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185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Mis </a:t>
            </a:r>
            <a:r>
              <a:rPr lang="en-US" sz="4000" dirty="0" err="1"/>
              <a:t>juhtub</a:t>
            </a:r>
            <a:r>
              <a:rPr lang="en-US" sz="4000" dirty="0"/>
              <a:t> </a:t>
            </a:r>
            <a:r>
              <a:rPr lang="en-US" sz="4000" dirty="0" err="1"/>
              <a:t>peale</a:t>
            </a:r>
            <a:r>
              <a:rPr lang="en-US" sz="4000" dirty="0"/>
              <a:t> </a:t>
            </a:r>
            <a:r>
              <a:rPr lang="en-US" sz="4000" dirty="0" err="1"/>
              <a:t>planeeringut</a:t>
            </a:r>
            <a:r>
              <a:rPr lang="en-US" sz="4000" dirty="0"/>
              <a:t>?</a:t>
            </a:r>
            <a:endParaRPr lang="en-E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31F4-491C-F11A-F98F-3846A28C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1511558"/>
            <a:ext cx="11596559" cy="4587425"/>
          </a:xfrm>
        </p:spPr>
        <p:txBody>
          <a:bodyPr numCol="1"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 err="1"/>
              <a:t>Planeeringu</a:t>
            </a:r>
            <a:r>
              <a:rPr lang="en-US" sz="3200" dirty="0"/>
              <a:t> </a:t>
            </a:r>
            <a:r>
              <a:rPr lang="en-US" sz="3200" dirty="0" err="1"/>
              <a:t>järgselt</a:t>
            </a:r>
            <a:r>
              <a:rPr lang="en-US" sz="3200" dirty="0"/>
              <a:t> </a:t>
            </a:r>
            <a:r>
              <a:rPr lang="en-US" sz="3200" dirty="0" err="1"/>
              <a:t>projekteerimine</a:t>
            </a:r>
            <a:r>
              <a:rPr lang="en-US" sz="3200" dirty="0"/>
              <a:t> ja </a:t>
            </a:r>
            <a:r>
              <a:rPr lang="en-US" sz="3200" dirty="0" err="1"/>
              <a:t>maalepingute</a:t>
            </a:r>
            <a:r>
              <a:rPr lang="en-US" sz="3200" dirty="0"/>
              <a:t> </a:t>
            </a:r>
            <a:r>
              <a:rPr lang="en-US" sz="3200" dirty="0" err="1"/>
              <a:t>sõlmimine</a:t>
            </a:r>
            <a:r>
              <a:rPr lang="en-US" sz="3200" dirty="0"/>
              <a:t> (</a:t>
            </a:r>
            <a:r>
              <a:rPr lang="en-US" sz="3200" dirty="0" err="1"/>
              <a:t>hinnanguliselt</a:t>
            </a:r>
            <a:r>
              <a:rPr lang="en-US" sz="3200" dirty="0"/>
              <a:t> 3 </a:t>
            </a:r>
            <a:r>
              <a:rPr lang="en-US" sz="3200" dirty="0" err="1"/>
              <a:t>aastat</a:t>
            </a:r>
            <a:r>
              <a:rPr lang="en-US" sz="3200" dirty="0"/>
              <a:t>)</a:t>
            </a:r>
            <a:r>
              <a:rPr lang="et-EE" sz="3200" dirty="0"/>
              <a:t>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3200" dirty="0"/>
              <a:t>Peale </a:t>
            </a:r>
            <a:r>
              <a:rPr lang="en-US" sz="3200" dirty="0" err="1"/>
              <a:t>projekteerimist</a:t>
            </a:r>
            <a:r>
              <a:rPr lang="en-US" sz="3200" dirty="0"/>
              <a:t> ja </a:t>
            </a:r>
            <a:r>
              <a:rPr lang="en-US" sz="3200" dirty="0" err="1"/>
              <a:t>maalepinguid</a:t>
            </a:r>
            <a:r>
              <a:rPr lang="en-US" sz="3200" dirty="0"/>
              <a:t> </a:t>
            </a:r>
            <a:r>
              <a:rPr lang="en-US" sz="3200" dirty="0" err="1"/>
              <a:t>sõlmitakse</a:t>
            </a:r>
            <a:r>
              <a:rPr lang="en-US" sz="3200" dirty="0"/>
              <a:t> </a:t>
            </a:r>
            <a:r>
              <a:rPr lang="en-US" sz="3200" dirty="0" err="1"/>
              <a:t>hankelepingud</a:t>
            </a:r>
            <a:r>
              <a:rPr lang="en-US" sz="3200" dirty="0"/>
              <a:t> (</a:t>
            </a:r>
            <a:r>
              <a:rPr lang="en-US" sz="3200" dirty="0" err="1"/>
              <a:t>hangete</a:t>
            </a:r>
            <a:r>
              <a:rPr lang="en-US" sz="3200" dirty="0"/>
              <a:t> </a:t>
            </a:r>
            <a:r>
              <a:rPr lang="en-US" sz="3200" dirty="0" err="1"/>
              <a:t>kestvus</a:t>
            </a:r>
            <a:r>
              <a:rPr lang="en-US" sz="3200" dirty="0"/>
              <a:t> ca 1 </a:t>
            </a:r>
            <a:r>
              <a:rPr lang="en-US" sz="3200" dirty="0" err="1"/>
              <a:t>aasta</a:t>
            </a:r>
            <a:r>
              <a:rPr lang="en-US" sz="3200" dirty="0"/>
              <a:t>, </a:t>
            </a:r>
            <a:r>
              <a:rPr lang="en-US" sz="3200" dirty="0" err="1"/>
              <a:t>töö</a:t>
            </a:r>
            <a:r>
              <a:rPr lang="en-US" sz="3200" dirty="0"/>
              <a:t> </a:t>
            </a:r>
            <a:r>
              <a:rPr lang="en-US" sz="3200" dirty="0" err="1"/>
              <a:t>paralleelne</a:t>
            </a:r>
            <a:r>
              <a:rPr lang="en-US" sz="3200" dirty="0"/>
              <a:t> </a:t>
            </a:r>
            <a:r>
              <a:rPr lang="en-US" sz="3200" dirty="0" err="1"/>
              <a:t>eelmise</a:t>
            </a:r>
            <a:r>
              <a:rPr lang="en-US" sz="3200" dirty="0"/>
              <a:t> </a:t>
            </a:r>
            <a:r>
              <a:rPr lang="en-US" sz="3200" dirty="0" err="1"/>
              <a:t>tegevusega</a:t>
            </a:r>
            <a:r>
              <a:rPr lang="en-US" sz="3200" dirty="0"/>
              <a:t>);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3000" dirty="0" err="1">
                <a:solidFill>
                  <a:srgbClr val="005FB0"/>
                </a:solidFill>
                <a:ea typeface="+mj-ea"/>
                <a:cs typeface="+mj-cs"/>
              </a:rPr>
              <a:t>Suuremate</a:t>
            </a:r>
            <a:r>
              <a:rPr lang="en-US" sz="3000" dirty="0">
                <a:solidFill>
                  <a:srgbClr val="005FB0"/>
                </a:solidFill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005FB0"/>
                </a:solidFill>
                <a:ea typeface="+mj-ea"/>
                <a:cs typeface="+mj-cs"/>
              </a:rPr>
              <a:t>seadmete</a:t>
            </a:r>
            <a:r>
              <a:rPr lang="en-US" sz="3000" dirty="0">
                <a:solidFill>
                  <a:srgbClr val="005FB0"/>
                </a:solidFill>
                <a:ea typeface="+mj-ea"/>
                <a:cs typeface="+mj-cs"/>
              </a:rPr>
              <a:t> </a:t>
            </a:r>
            <a:r>
              <a:rPr lang="en-US" sz="3000" dirty="0" err="1">
                <a:solidFill>
                  <a:srgbClr val="005FB0"/>
                </a:solidFill>
                <a:ea typeface="+mj-ea"/>
                <a:cs typeface="+mj-cs"/>
              </a:rPr>
              <a:t>tarneajad</a:t>
            </a:r>
            <a:endParaRPr lang="en-US" sz="3000" dirty="0">
              <a:solidFill>
                <a:srgbClr val="005FB0"/>
              </a:solidFill>
              <a:ea typeface="+mj-ea"/>
              <a:cs typeface="+mj-cs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Kaabel  -  4+ </a:t>
            </a:r>
            <a:r>
              <a:rPr lang="en-US" dirty="0" err="1"/>
              <a:t>aastat</a:t>
            </a: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/>
              <a:t>330kV </a:t>
            </a:r>
            <a:r>
              <a:rPr lang="en-US" dirty="0" err="1"/>
              <a:t>trafo</a:t>
            </a:r>
            <a:r>
              <a:rPr lang="en-US" dirty="0"/>
              <a:t>  - 3 +</a:t>
            </a:r>
            <a:r>
              <a:rPr lang="en-US" dirty="0" err="1"/>
              <a:t>aastat</a:t>
            </a:r>
            <a:r>
              <a:rPr lang="et-EE" dirty="0"/>
              <a:t>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err="1"/>
              <a:t>Reaktor</a:t>
            </a:r>
            <a:r>
              <a:rPr lang="en-US" dirty="0"/>
              <a:t> – 2+ </a:t>
            </a:r>
            <a:r>
              <a:rPr lang="en-US" dirty="0" err="1"/>
              <a:t>aastat</a:t>
            </a:r>
            <a:r>
              <a:rPr lang="et-EE" dirty="0"/>
              <a:t>;</a:t>
            </a:r>
            <a:endParaRPr lang="en-US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dirty="0" err="1"/>
              <a:t>Ehituskiirus</a:t>
            </a:r>
            <a:r>
              <a:rPr lang="en-US" dirty="0"/>
              <a:t> – 10-12km/</a:t>
            </a:r>
            <a:r>
              <a:rPr lang="en-US" dirty="0" err="1"/>
              <a:t>kuus</a:t>
            </a:r>
            <a:r>
              <a:rPr lang="en-US" dirty="0"/>
              <a:t> 330kV </a:t>
            </a:r>
            <a:r>
              <a:rPr lang="en-US" dirty="0" err="1"/>
              <a:t>õhuliini</a:t>
            </a:r>
            <a:endParaRPr lang="et-EE" dirty="0"/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et-EE" sz="3200" dirty="0"/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53674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447B-4B11-96B8-22E8-B6DDB4A4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F67EB29D-BE2C-F4BC-0928-79FC056AD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21FD5-0400-E789-2EC8-32F1887F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185995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Kogu</a:t>
            </a:r>
            <a:r>
              <a:rPr lang="en-US" sz="4000" dirty="0"/>
              <a:t> </a:t>
            </a:r>
            <a:r>
              <a:rPr lang="en-US" sz="4000" dirty="0" err="1"/>
              <a:t>projekti</a:t>
            </a:r>
            <a:r>
              <a:rPr lang="en-US" sz="4000" dirty="0"/>
              <a:t> </a:t>
            </a:r>
            <a:r>
              <a:rPr lang="en-US" sz="4000" dirty="0" err="1"/>
              <a:t>ajakava</a:t>
            </a:r>
            <a:r>
              <a:rPr lang="en-US" sz="4000" dirty="0"/>
              <a:t> </a:t>
            </a:r>
            <a:r>
              <a:rPr lang="en-US" sz="4000" dirty="0" err="1"/>
              <a:t>peale</a:t>
            </a:r>
            <a:r>
              <a:rPr lang="en-US" sz="4000" dirty="0"/>
              <a:t> pl</a:t>
            </a:r>
            <a:r>
              <a:rPr lang="et-EE" sz="4000" dirty="0" err="1"/>
              <a:t>an</a:t>
            </a:r>
            <a:r>
              <a:rPr lang="en-US" sz="4000" dirty="0" err="1"/>
              <a:t>eeringut</a:t>
            </a:r>
            <a:endParaRPr lang="en-EE" sz="4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0C353D-9F5E-FA20-3D5F-0576E64C1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43F8F4-044D-47FA-6373-676E3B7F3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589" y="1311407"/>
            <a:ext cx="7086216" cy="450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00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DDDF-545A-EC69-1DF2-2ADFE52A8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/>
              <a:t>Päevakord</a:t>
            </a:r>
            <a:endParaRPr lang="en-E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93F50-8355-EF59-2B1A-DC68395D6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t-EE" sz="2800" dirty="0"/>
              <a:t>Koosoleku avamine</a:t>
            </a:r>
          </a:p>
          <a:p>
            <a:r>
              <a:rPr lang="et-EE" sz="2800" dirty="0"/>
              <a:t>LS ja programm</a:t>
            </a:r>
          </a:p>
          <a:p>
            <a:r>
              <a:rPr lang="et-EE" sz="2800" dirty="0"/>
              <a:t>Edasine protsess</a:t>
            </a:r>
          </a:p>
          <a:p>
            <a:r>
              <a:rPr lang="et-EE" sz="2800" dirty="0"/>
              <a:t>Küsimused ja avatud arutelu</a:t>
            </a:r>
            <a:endParaRPr lang="en-EE" sz="2800" dirty="0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848E2A73-EC92-6D32-8701-3DC094A96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46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E6B14-809B-A790-A55E-DE62208BC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A57A-4C85-3BBC-79D2-86D9DEED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/>
              <a:t>Tehniline lahendus</a:t>
            </a:r>
            <a:endParaRPr lang="en-EE" sz="4000" dirty="0"/>
          </a:p>
        </p:txBody>
      </p:sp>
      <p:pic>
        <p:nvPicPr>
          <p:cNvPr id="6" name="Content Placeholder 5" descr="A diagram of a wave&#10;&#10;Description automatically generated">
            <a:extLst>
              <a:ext uri="{FF2B5EF4-FFF2-40B4-BE49-F238E27FC236}">
                <a16:creationId xmlns:a16="http://schemas.microsoft.com/office/drawing/2014/main" id="{E263A68C-A694-1D69-5F6E-F6D1B60932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513" y="1289344"/>
            <a:ext cx="11812974" cy="3772849"/>
          </a:xfrm>
        </p:spPr>
      </p:pic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BAA9641C-BFD1-A527-0031-BC4D49188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6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E6B14-809B-A790-A55E-DE62208BC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A57A-4C85-3BBC-79D2-86D9DEED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/>
              <a:t>Trassikoridoride laiused (õhuliin)</a:t>
            </a:r>
            <a:endParaRPr lang="en-EE" sz="4000" dirty="0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BAA9641C-BFD1-A527-0031-BC4D49188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  <p:pic>
        <p:nvPicPr>
          <p:cNvPr id="5" name="Content Placeholder 4" descr="A diagram of a power line&#10;&#10;Description automatically generated">
            <a:extLst>
              <a:ext uri="{FF2B5EF4-FFF2-40B4-BE49-F238E27FC236}">
                <a16:creationId xmlns:a16="http://schemas.microsoft.com/office/drawing/2014/main" id="{922E049E-18EC-A92C-1D13-1708E4339A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" y="1602557"/>
            <a:ext cx="6360886" cy="3804599"/>
          </a:xfrm>
          <a:prstGeom prst="rect">
            <a:avLst/>
          </a:prstGeom>
        </p:spPr>
      </p:pic>
      <p:pic>
        <p:nvPicPr>
          <p:cNvPr id="6" name="Picture 5" descr="Diagram of a diagram of a power line&#10;&#10;Description automatically generated">
            <a:extLst>
              <a:ext uri="{FF2B5EF4-FFF2-40B4-BE49-F238E27FC236}">
                <a16:creationId xmlns:a16="http://schemas.microsoft.com/office/drawing/2014/main" id="{5BED076A-F06B-E31D-1F4F-712C3413DE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945" y="1848312"/>
            <a:ext cx="5759450" cy="325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09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8E6B14-809B-A790-A55E-DE62208BC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7A57A-4C85-3BBC-79D2-86D9DEED1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4000" dirty="0"/>
              <a:t>Trassikoridoride laiused (kaabel)</a:t>
            </a:r>
            <a:endParaRPr lang="en-EE" sz="4000" dirty="0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BAA9641C-BFD1-A527-0031-BC4D4918899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  <p:pic>
        <p:nvPicPr>
          <p:cNvPr id="8" name="Picture 7" descr="Diagram of a diagram of a person and person&#10;&#10;Description automatically generated">
            <a:extLst>
              <a:ext uri="{FF2B5EF4-FFF2-40B4-BE49-F238E27FC236}">
                <a16:creationId xmlns:a16="http://schemas.microsoft.com/office/drawing/2014/main" id="{E91EA78A-E2E1-8B57-424B-2E6CF1CFEA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" y="1876742"/>
            <a:ext cx="5759450" cy="3104515"/>
          </a:xfrm>
          <a:prstGeom prst="rect">
            <a:avLst/>
          </a:prstGeom>
        </p:spPr>
      </p:pic>
      <p:pic>
        <p:nvPicPr>
          <p:cNvPr id="9" name="Content Placeholder 8" descr="A diagram of a fishing line&#10;&#10;Description automatically generated">
            <a:extLst>
              <a:ext uri="{FF2B5EF4-FFF2-40B4-BE49-F238E27FC236}">
                <a16:creationId xmlns:a16="http://schemas.microsoft.com/office/drawing/2014/main" id="{4E9B1C71-3DE6-03C7-26F2-DB99D7D43F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389189"/>
            <a:ext cx="5760998" cy="310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13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9DDDF-545A-EC69-1DF2-2ADFE52A8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323014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/>
              <a:t>Asukoha eelvaliku metoodika</a:t>
            </a:r>
            <a:endParaRPr lang="en-E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93F50-8355-EF59-2B1A-DC68395D6B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1469128"/>
            <a:ext cx="11374436" cy="4620953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1200"/>
              </a:spcAft>
            </a:pPr>
            <a:r>
              <a:rPr lang="et-EE" sz="4400" dirty="0"/>
              <a:t>Aluskriteeriumid – üritame esmajärjekorras vältida</a:t>
            </a:r>
          </a:p>
          <a:p>
            <a:pPr lvl="1">
              <a:spcAft>
                <a:spcPts val="1200"/>
              </a:spcAft>
            </a:pPr>
            <a:r>
              <a:rPr lang="et-EE" sz="3600" dirty="0"/>
              <a:t>Olemasolevad elamud, ühiskondlikud hooned jms</a:t>
            </a:r>
          </a:p>
          <a:p>
            <a:pPr lvl="1">
              <a:spcAft>
                <a:spcPts val="1200"/>
              </a:spcAft>
            </a:pPr>
            <a:r>
              <a:rPr lang="et-EE" sz="3600" dirty="0"/>
              <a:t>Natura linnu- ja loodusalad, metsa-, soo- ja niiduelupaigatüübid, sh muud esmatähtsad elupaigatüübid ning vääriselupaigad</a:t>
            </a:r>
          </a:p>
          <a:p>
            <a:pPr lvl="1">
              <a:spcAft>
                <a:spcPts val="1200"/>
              </a:spcAft>
            </a:pPr>
            <a:r>
              <a:rPr lang="et-EE" sz="3600" dirty="0"/>
              <a:t>Kaitse- ja hoiualad</a:t>
            </a:r>
          </a:p>
          <a:p>
            <a:pPr lvl="1">
              <a:spcAft>
                <a:spcPts val="1200"/>
              </a:spcAft>
            </a:pPr>
            <a:r>
              <a:rPr lang="fi-FI" sz="3600" dirty="0"/>
              <a:t>I ja II kaitsekategooria liikide registreeritud elupaigad</a:t>
            </a:r>
            <a:endParaRPr lang="et-EE" sz="3600" dirty="0"/>
          </a:p>
          <a:p>
            <a:pPr lvl="1">
              <a:spcAft>
                <a:spcPts val="1200"/>
              </a:spcAft>
            </a:pPr>
            <a:r>
              <a:rPr lang="et-EE" sz="3600" dirty="0"/>
              <a:t>Kalmistud</a:t>
            </a:r>
          </a:p>
          <a:p>
            <a:pPr lvl="1">
              <a:spcAft>
                <a:spcPts val="1200"/>
              </a:spcAft>
            </a:pPr>
            <a:r>
              <a:rPr lang="et-EE" sz="3600" dirty="0"/>
              <a:t>Mälestised ja nende kaitsevööndid</a:t>
            </a:r>
          </a:p>
          <a:p>
            <a:pPr lvl="1">
              <a:spcAft>
                <a:spcPts val="1200"/>
              </a:spcAft>
            </a:pPr>
            <a:r>
              <a:rPr lang="et-EE" sz="3600" dirty="0"/>
              <a:t>Olemasolevad tuulikud ja tuulepargid</a:t>
            </a:r>
          </a:p>
          <a:p>
            <a:pPr lvl="1">
              <a:spcAft>
                <a:spcPts val="1200"/>
              </a:spcAft>
            </a:pPr>
            <a:r>
              <a:rPr lang="et-EE" sz="3600" dirty="0"/>
              <a:t>Lennuvälja piiranguvöönd</a:t>
            </a:r>
          </a:p>
          <a:p>
            <a:pPr lvl="1">
              <a:spcAft>
                <a:spcPts val="1200"/>
              </a:spcAft>
            </a:pPr>
            <a:r>
              <a:rPr lang="et-EE" sz="3600" dirty="0"/>
              <a:t>Kaadamisalad</a:t>
            </a:r>
          </a:p>
          <a:p>
            <a:pPr lvl="1">
              <a:spcAft>
                <a:spcPts val="1200"/>
              </a:spcAft>
            </a:pPr>
            <a:endParaRPr lang="et-EE" sz="2800" dirty="0"/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848E2A73-EC92-6D32-8701-3DC094A96E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0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447B-4B11-96B8-22E8-B6DDB4A4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1FD5-0400-E789-2EC8-32F1887F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185995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/>
              <a:t>Metoodika – visandamise põhimõtted</a:t>
            </a:r>
            <a:endParaRPr lang="en-E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31F4-491C-F11A-F98F-3846A28C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1511558"/>
            <a:ext cx="11596559" cy="458742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Trassikoridor peab olema võimalikult lühike, sirge;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i-FI" sz="3200" dirty="0"/>
              <a:t>Trassikoridor paikneb võimalusel olemasoleva trassi koridoris, sellele võimalikult lähedal</a:t>
            </a:r>
            <a:r>
              <a:rPr lang="et-EE" sz="3200" dirty="0"/>
              <a:t>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fi-FI" sz="3200" dirty="0"/>
              <a:t>Trassikoridor peab ristuma olemasoleva taristuobjekti või vooluveekoguga 60 või enama kraadise nurga all</a:t>
            </a:r>
            <a:r>
              <a:rPr lang="et-EE" sz="3200" dirty="0"/>
              <a:t>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pt-BR" sz="3200" dirty="0"/>
              <a:t>Trassikoridor peab pigem paiknema põllu- kui metsamaal</a:t>
            </a:r>
            <a:r>
              <a:rPr lang="et-EE" sz="3200" dirty="0"/>
              <a:t> ja läbima riigimaad;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100" dirty="0"/>
              <a:t>Trassikoridor peab võimalusel paiknema looduskaitselistest objektidest ja alades</a:t>
            </a:r>
            <a:r>
              <a:rPr lang="en-GB" sz="3100" dirty="0"/>
              <a:t>t</a:t>
            </a:r>
            <a:r>
              <a:rPr lang="et-EE" sz="3100" dirty="0"/>
              <a:t>, elamutest ja </a:t>
            </a:r>
            <a:r>
              <a:rPr lang="et-EE" sz="2800" dirty="0"/>
              <a:t>ühiskondlikest objektidest</a:t>
            </a:r>
            <a:r>
              <a:rPr lang="et-EE" sz="3100" dirty="0"/>
              <a:t> võimalikult kaugel;</a:t>
            </a:r>
          </a:p>
        </p:txBody>
      </p:sp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F67EB29D-BE2C-F4BC-0928-79FC056AD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4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447B-4B11-96B8-22E8-B6DDB4A4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F67EB29D-BE2C-F4BC-0928-79FC056AD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21FD5-0400-E789-2EC8-32F1887F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185995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/>
              <a:t>Metoodika – võrdluskriteeriumid</a:t>
            </a:r>
            <a:endParaRPr lang="en-E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31F4-491C-F11A-F98F-3846A28C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1511558"/>
            <a:ext cx="11596559" cy="4587425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Sotsiaalsed: nt turismiobjektide paiknemine, elanikonna tihedus;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Kultuurilised: nt väärtuslikud maastikud, pärandkultuur;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Majanduslikud: nt investeeringu maksumus, maaomand;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Looduskeskkond: nt mõjud loomastikule, linnustikule, merepõhja elupaikadele.</a:t>
            </a:r>
          </a:p>
          <a:p>
            <a:pPr marL="0" indent="0">
              <a:spcBef>
                <a:spcPts val="600"/>
              </a:spcBef>
              <a:spcAft>
                <a:spcPts val="1200"/>
              </a:spcAft>
              <a:buNone/>
            </a:pPr>
            <a:r>
              <a:rPr lang="et-EE" sz="2400" i="1" dirty="0"/>
              <a:t>Võrdluskriteeriumid on detailselt esitatud võrdluskriteeriumide tabelis, kus on esitatud kriteeriumi sisu, selle põhjendus, kriteeriumi sisustamise meetodid ning andmete kättesaadavus – kas kriteeriumi sisustamiseks on vaja täiendavat uuringut või on eksperthinnang võimalik anda olemasolevate andmete pinnalt</a:t>
            </a:r>
          </a:p>
        </p:txBody>
      </p:sp>
    </p:spTree>
    <p:extLst>
      <p:ext uri="{BB962C8B-B14F-4D97-AF65-F5344CB8AC3E}">
        <p14:creationId xmlns:p14="http://schemas.microsoft.com/office/powerpoint/2010/main" val="195846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65447B-4B11-96B8-22E8-B6DDB4A417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F67EB29D-BE2C-F4BC-0928-79FC056ADA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397" y="5875049"/>
            <a:ext cx="2261961" cy="773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F21FD5-0400-E789-2EC8-32F1887F9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253" y="185995"/>
            <a:ext cx="10515600" cy="1325563"/>
          </a:xfrm>
        </p:spPr>
        <p:txBody>
          <a:bodyPr>
            <a:normAutofit/>
          </a:bodyPr>
          <a:lstStyle/>
          <a:p>
            <a:r>
              <a:rPr lang="et-EE" sz="4000" dirty="0"/>
              <a:t>Alusanalüüsid</a:t>
            </a:r>
            <a:endParaRPr lang="en-EE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031F4-491C-F11A-F98F-3846A28C5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253" y="1511558"/>
            <a:ext cx="11596559" cy="4587425"/>
          </a:xfrm>
        </p:spPr>
        <p:txBody>
          <a:bodyPr numCol="2">
            <a:norm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Sotsiaalkultuuriline analüüs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Elektromagnetvälja mõju 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Majanduslik analüüs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Arheoloogiline analüüs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Allveearheoloogiline analüüs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Taimestiku</a:t>
            </a:r>
            <a:r>
              <a:rPr lang="en-GB" sz="3200" dirty="0"/>
              <a:t>, </a:t>
            </a:r>
            <a:r>
              <a:rPr lang="et-EE" sz="3200" dirty="0"/>
              <a:t>vääriselupaikade</a:t>
            </a:r>
            <a:r>
              <a:rPr lang="en-GB" sz="3200" dirty="0"/>
              <a:t>ja </a:t>
            </a:r>
            <a:r>
              <a:rPr lang="en-GB" sz="3200" dirty="0" err="1"/>
              <a:t>rohevõrgu</a:t>
            </a:r>
            <a:r>
              <a:rPr lang="et-EE" sz="3200" dirty="0"/>
              <a:t> analüüs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Loomastiku analüüs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Linnustiku analüüs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Käsitiivaliste analüüs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Hüljeste analüüs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Merepõhja elustiku ja elupaikade analüüs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t-EE" sz="3200" dirty="0"/>
              <a:t>Merepõhja geoloogia</a:t>
            </a:r>
          </a:p>
        </p:txBody>
      </p:sp>
    </p:spTree>
    <p:extLst>
      <p:ext uri="{BB962C8B-B14F-4D97-AF65-F5344CB8AC3E}">
        <p14:creationId xmlns:p14="http://schemas.microsoft.com/office/powerpoint/2010/main" val="90894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skpk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5EAF"/>
      </a:accent1>
      <a:accent2>
        <a:srgbClr val="FFCF00"/>
      </a:accent2>
      <a:accent3>
        <a:srgbClr val="65B352"/>
      </a:accent3>
      <a:accent4>
        <a:srgbClr val="CF7742"/>
      </a:accent4>
      <a:accent5>
        <a:srgbClr val="E1E1E1"/>
      </a:accent5>
      <a:accent6>
        <a:srgbClr val="000000"/>
      </a:accent6>
      <a:hlink>
        <a:srgbClr val="0563C1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59B371A-624D-6F4C-B7A4-69F29F418F0D}" vid="{937D8CCD-6499-8F44-AAD0-E086328F6E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SKPK_esitlus_template_2023_suure_logoga</Template>
  <TotalTime>367</TotalTime>
  <Words>549</Words>
  <Application>Microsoft Office PowerPoint</Application>
  <PresentationFormat>Widescreen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 Light</vt:lpstr>
      <vt:lpstr>Wingdings</vt:lpstr>
      <vt:lpstr>Office Theme</vt:lpstr>
      <vt:lpstr>Eesti-Läti neljanda  elektriühenduse riigi eriplaneering Juhtrühma koosolek</vt:lpstr>
      <vt:lpstr>Päevakord</vt:lpstr>
      <vt:lpstr>Tehniline lahendus</vt:lpstr>
      <vt:lpstr>Trassikoridoride laiused (õhuliin)</vt:lpstr>
      <vt:lpstr>Trassikoridoride laiused (kaabel)</vt:lpstr>
      <vt:lpstr>Asukoha eelvaliku metoodika</vt:lpstr>
      <vt:lpstr>Metoodika – visandamise põhimõtted</vt:lpstr>
      <vt:lpstr>Metoodika – võrdluskriteeriumid</vt:lpstr>
      <vt:lpstr>Alusanalüüsid</vt:lpstr>
      <vt:lpstr>Alusanalüüside koostamise protsess</vt:lpstr>
      <vt:lpstr>PowerPoint Presentation</vt:lpstr>
      <vt:lpstr>Avalikustamise ajakava</vt:lpstr>
      <vt:lpstr>Mis juhtub peale planeeringut?</vt:lpstr>
      <vt:lpstr>Kogu projekti ajakava peale planeeringut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Triin Koorits</dc:creator>
  <cp:lastModifiedBy>Kadi-Kaisa Kaljuveer</cp:lastModifiedBy>
  <cp:revision>13</cp:revision>
  <dcterms:created xsi:type="dcterms:W3CDTF">2023-11-13T13:30:13Z</dcterms:created>
  <dcterms:modified xsi:type="dcterms:W3CDTF">2024-10-01T05:56:57Z</dcterms:modified>
</cp:coreProperties>
</file>